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sldIdLst>
    <p:sldId id="259" r:id="rId2"/>
    <p:sldId id="257" r:id="rId3"/>
    <p:sldId id="336" r:id="rId4"/>
    <p:sldId id="337" r:id="rId5"/>
    <p:sldId id="410" r:id="rId6"/>
    <p:sldId id="338" r:id="rId7"/>
    <p:sldId id="339" r:id="rId8"/>
    <p:sldId id="340" r:id="rId9"/>
    <p:sldId id="341" r:id="rId10"/>
    <p:sldId id="342" r:id="rId11"/>
    <p:sldId id="378" r:id="rId12"/>
    <p:sldId id="379" r:id="rId13"/>
    <p:sldId id="380" r:id="rId14"/>
    <p:sldId id="382" r:id="rId15"/>
    <p:sldId id="392" r:id="rId16"/>
    <p:sldId id="393" r:id="rId17"/>
    <p:sldId id="395" r:id="rId18"/>
    <p:sldId id="394" r:id="rId19"/>
    <p:sldId id="398" r:id="rId20"/>
    <p:sldId id="400" r:id="rId21"/>
    <p:sldId id="396" r:id="rId22"/>
    <p:sldId id="401" r:id="rId23"/>
    <p:sldId id="397" r:id="rId24"/>
    <p:sldId id="402" r:id="rId25"/>
    <p:sldId id="399" r:id="rId26"/>
    <p:sldId id="403" r:id="rId27"/>
    <p:sldId id="404" r:id="rId28"/>
    <p:sldId id="405" r:id="rId29"/>
    <p:sldId id="406" r:id="rId30"/>
    <p:sldId id="407" r:id="rId31"/>
    <p:sldId id="408" r:id="rId32"/>
    <p:sldId id="409" r:id="rId33"/>
    <p:sldId id="343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DB"/>
    <a:srgbClr val="002E34"/>
    <a:srgbClr val="0094BB"/>
    <a:srgbClr val="0C1C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8" autoAdjust="0"/>
    <p:restoredTop sz="93875" autoAdjust="0"/>
  </p:normalViewPr>
  <p:slideViewPr>
    <p:cSldViewPr snapToGrid="0" snapToObjects="1">
      <p:cViewPr>
        <p:scale>
          <a:sx n="87" d="100"/>
          <a:sy n="87" d="100"/>
        </p:scale>
        <p:origin x="-84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B18E4D-0644-4716-98E7-5661F19F46DB}" type="doc">
      <dgm:prSet loTypeId="urn:microsoft.com/office/officeart/2005/8/layout/orgChart1" loCatId="hierarchy" qsTypeId="urn:microsoft.com/office/officeart/2005/8/quickstyle/simple1" qsCatId="simple" csTypeId="urn:microsoft.com/office/officeart/2005/8/colors/accent2_1" csCatId="accent2" phldr="1"/>
      <dgm:spPr/>
    </dgm:pt>
    <dgm:pt modelId="{28E250BD-A52F-4D49-9100-688245628E8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CEO</a:t>
          </a:r>
          <a:endParaRPr kumimoji="0" lang="en-US" altLang="cs-CZ" b="1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2B823ADB-3BDD-4A58-8F6E-042DB6A2827D}" type="parTrans" cxnId="{638AA45D-2620-46D5-B772-E06A107FB05D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A0069937-F250-4DD8-B3D4-05E4D75F4232}" type="sibTrans" cxnId="{638AA45D-2620-46D5-B772-E06A107FB05D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DE29309B-5B28-48B4-91C1-CA0A7322E627}" type="asst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Interní audit</a:t>
          </a:r>
          <a:endParaRPr kumimoji="0" lang="cs-CZ" altLang="cs-CZ" b="1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2FE579B3-B522-4612-8A07-C68714EE4AF9}" type="parTrans" cxnId="{9CDF5B07-5063-40AB-BEB2-7B00F9647776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CB2FDD44-0007-4020-A070-C7E0F9F6BB66}" type="sibTrans" cxnId="{9CDF5B07-5063-40AB-BEB2-7B00F9647776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BAE8AD01-82D8-4E67-8075-A62BE7F46CE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Právní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A54E2C6C-6AF9-48D3-AC80-E564000DCD72}" type="parTrans" cxnId="{B1E0A581-901E-438B-B5F0-8AAF209FA0A2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77D07DF0-01AD-45CF-8677-EDEC199E9680}" type="sibTrans" cxnId="{B1E0A581-901E-438B-B5F0-8AAF209FA0A2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F3363308-2204-4AF0-868F-B5CDE9DBF21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HR, PR, 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A85AD9EB-DBAD-4342-8E33-9E1E51F83911}" type="parTrans" cxnId="{552468A2-81FA-4FC9-BD77-4607743C3D91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C291E005-6CC3-45A0-8C9D-8B3CAA4080D9}" type="sibTrans" cxnId="{552468A2-81FA-4FC9-BD77-4607743C3D91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93C480DC-9463-4512-83EC-6115B0B7A4D6}" type="asst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0" i="0" u="none" strike="noStrike" cap="none" normalizeH="0" baseline="0" dirty="0" smtClean="0">
              <a:ln/>
              <a:effectLst/>
              <a:latin typeface="Arial" charset="0"/>
            </a:rPr>
            <a:t>PMF</a:t>
          </a:r>
          <a:endParaRPr kumimoji="0" lang="en-US" altLang="cs-CZ" b="0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D4137BA7-66EA-4DE0-92FE-47C0912CC881}" type="parTrans" cxnId="{3B8F4F3E-8CBC-49CA-8B93-C44CC35201CE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BEA47A3B-29A5-49BB-9F6C-046906C3FFDD}" type="sibTrans" cxnId="{3B8F4F3E-8CBC-49CA-8B93-C44CC35201CE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47A775AB-D284-407B-93D0-A4DC6D46168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CSO</a:t>
          </a:r>
          <a:endParaRPr kumimoji="0" lang="en-US" altLang="cs-CZ" b="1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1C53D77E-2BA4-4BC0-A607-EF76ED0CDBD4}" type="parTrans" cxnId="{6DFDD142-D4B8-4E7E-94A4-F977DDFE96BD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B7FFED80-8209-45A9-85AE-F375463D613A}" type="sibTrans" cxnId="{6DFDD142-D4B8-4E7E-94A4-F977DDFE96BD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BDEAFA9A-388D-48D4-A99E-8E8FF310595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CPO</a:t>
          </a:r>
          <a:endParaRPr kumimoji="0" lang="en-US" altLang="cs-CZ" b="1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039037E1-3CB2-46C8-819B-6130300A8E0C}" type="parTrans" cxnId="{6796FC3D-EBDA-4EC1-BEDE-A3023CA4835E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E71BCB8E-EAED-4DB0-912B-8C78A03ABBC5}" type="sibTrans" cxnId="{6796FC3D-EBDA-4EC1-BEDE-A3023CA4835E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FC347B1F-4495-416B-8592-F6A78909309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produkty</a:t>
          </a:r>
          <a:endParaRPr kumimoji="0" lang="en-US" altLang="cs-CZ" b="1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D7DD4917-9F4A-4B2E-BC9E-B2E313635AF2}" type="parTrans" cxnId="{5DF6CDA2-1952-459F-9935-F3AFBA1E699A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44A5FF01-A532-4C3E-B721-0BB0D75995C9}" type="sibTrans" cxnId="{5DF6CDA2-1952-459F-9935-F3AFBA1E699A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C92D39CE-0E28-47D5-BC0A-C077168D3BB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marketing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A46E2456-6774-4418-B38C-0F320CCABE98}" type="parTrans" cxnId="{2E88F4BA-ADAC-4B56-82EA-6D78476102EF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0ED148A2-6621-4D80-ABAA-2EA216FD4040}" type="sibTrans" cxnId="{2E88F4BA-ADAC-4B56-82EA-6D78476102EF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EAA51F31-5742-4162-ACB7-AF6E9A96CF2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COO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D42B65C5-0578-4FC7-9DAF-6767A8FB9BCE}" type="parTrans" cxnId="{25CD04DD-BCFB-40BD-A9A2-B97A7E34FAAC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FB962ADF-2F68-4C4E-B9BA-6D176C75B2DF}" type="sibTrans" cxnId="{25CD04DD-BCFB-40BD-A9A2-B97A7E34FAAC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2C8D7A5A-2D37-41F5-BD58-5A89F592279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CIO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245086E2-1084-4170-B788-E45B3CFDCDE0}" type="parTrans" cxnId="{312D7ABC-6A75-4DC5-81CE-695DF600425B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DC809573-CEBD-46F1-A629-FDA624C42F58}" type="sibTrans" cxnId="{312D7ABC-6A75-4DC5-81CE-695DF600425B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D3A74F5D-9B90-4E83-8CEA-B34547EF1BB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Správa smluv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B185C101-F4C4-41FD-9AC1-44AF0724D6C3}" type="parTrans" cxnId="{1966C066-0F5D-47AD-A66D-0B17FC490D1A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5FA85264-E013-4CF4-B33B-5712387004DA}" type="sibTrans" cxnId="{1966C066-0F5D-47AD-A66D-0B17FC490D1A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5138E417-C5D8-4DF5-A8CA-D396211AB12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Likvidace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88E61E97-C30F-4421-A5D7-3A88504C3681}" type="parTrans" cxnId="{95B05DB8-20E4-4A38-A259-2C557542C437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5FCCE544-A50A-4FA4-910B-5622E3C7EA24}" type="sibTrans" cxnId="{95B05DB8-20E4-4A38-A259-2C557542C437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F1B5E880-9927-4964-B739-A247B5B7655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CFO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6832495A-AEA4-455B-8EFE-57BDA8B23BF5}" type="parTrans" cxnId="{FAC5062E-02FE-4603-A341-D2390A17EACE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90E67F55-A09A-4FE7-89B9-F5FB2072005B}" type="sibTrans" cxnId="{FAC5062E-02FE-4603-A341-D2390A17EACE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7E45F7B3-4F3C-4782-9AE2-F7A582EB52A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účetnictví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42FFD21E-BAFF-4C88-8EC6-544BF0537D34}" type="parTrans" cxnId="{98409320-BD19-4145-A3E2-8DE08B4A15AF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56FFE802-283D-40C9-B05E-7F6725D99539}" type="sibTrans" cxnId="{98409320-BD19-4145-A3E2-8DE08B4A15AF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C13F0C30-5BAA-4E46-869B-313E1EBCD39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investice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17CD530F-38D8-4164-950C-85BEB121F916}" type="parTrans" cxnId="{2E59EAD5-C404-4E08-B549-0B42F944D31E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D86D1182-3869-4E61-8CBD-BA8A572E0532}" type="sibTrans" cxnId="{2E59EAD5-C404-4E08-B549-0B42F944D31E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57279D25-7579-4840-B770-714602D6B0C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zajištění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2581D165-2C06-4A1A-B27D-325979513995}" type="parTrans" cxnId="{8B5750BE-E3F2-4D6B-8740-18DE01F81481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5A3D0657-E470-4624-B5C5-8AA7EA9C5B30}" type="sibTrans" cxnId="{8B5750BE-E3F2-4D6B-8740-18DE01F81481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63CA294B-4710-4CF5-9842-3B419E09509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CRO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B5224CD8-58CE-4E8D-943A-AFC9E0AB9353}" type="parTrans" cxnId="{F3BD7161-7EC8-462D-B70D-3994105143E9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D0F964F1-2225-4BCA-99BD-FC591752DEA1}" type="sibTrans" cxnId="{F3BD7161-7EC8-462D-B70D-3994105143E9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48D6A5C6-B428-4EE8-B1C3-EBECA0904743}" type="pres">
      <dgm:prSet presAssocID="{3EB18E4D-0644-4716-98E7-5661F19F46D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EA48E44-610B-42FC-8535-E41C2FA4D773}" type="pres">
      <dgm:prSet presAssocID="{28E250BD-A52F-4D49-9100-688245628E82}" presName="hierRoot1" presStyleCnt="0">
        <dgm:presLayoutVars>
          <dgm:hierBranch val="r"/>
        </dgm:presLayoutVars>
      </dgm:prSet>
      <dgm:spPr/>
    </dgm:pt>
    <dgm:pt modelId="{E7149E48-9563-495C-9C0E-B34BA21E0D06}" type="pres">
      <dgm:prSet presAssocID="{28E250BD-A52F-4D49-9100-688245628E82}" presName="rootComposite1" presStyleCnt="0"/>
      <dgm:spPr/>
    </dgm:pt>
    <dgm:pt modelId="{E7A1569F-8227-4B06-A32E-1445ED9E951D}" type="pres">
      <dgm:prSet presAssocID="{28E250BD-A52F-4D49-9100-688245628E8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0DD827-69EB-4068-8BB8-50A79CDB2A7B}" type="pres">
      <dgm:prSet presAssocID="{28E250BD-A52F-4D49-9100-688245628E8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4CD2D95-40F9-423C-8C7B-4D92D55324B0}" type="pres">
      <dgm:prSet presAssocID="{28E250BD-A52F-4D49-9100-688245628E82}" presName="hierChild2" presStyleCnt="0"/>
      <dgm:spPr/>
    </dgm:pt>
    <dgm:pt modelId="{6DB7ACEE-D686-4508-9E14-53AAF7AB9DB7}" type="pres">
      <dgm:prSet presAssocID="{1C53D77E-2BA4-4BC0-A607-EF76ED0CDBD4}" presName="Name50" presStyleLbl="parChTrans1D2" presStyleIdx="0" presStyleCnt="6"/>
      <dgm:spPr/>
      <dgm:t>
        <a:bodyPr/>
        <a:lstStyle/>
        <a:p>
          <a:endParaRPr lang="en-US"/>
        </a:p>
      </dgm:t>
    </dgm:pt>
    <dgm:pt modelId="{3683E328-65BC-4562-BC75-8D380C09B17F}" type="pres">
      <dgm:prSet presAssocID="{47A775AB-D284-407B-93D0-A4DC6D461685}" presName="hierRoot2" presStyleCnt="0">
        <dgm:presLayoutVars>
          <dgm:hierBranch/>
        </dgm:presLayoutVars>
      </dgm:prSet>
      <dgm:spPr/>
    </dgm:pt>
    <dgm:pt modelId="{3C85147B-1A91-4E45-9EDD-9EDC5939E3D0}" type="pres">
      <dgm:prSet presAssocID="{47A775AB-D284-407B-93D0-A4DC6D461685}" presName="rootComposite" presStyleCnt="0"/>
      <dgm:spPr/>
    </dgm:pt>
    <dgm:pt modelId="{E57D983F-B9FB-459D-B56E-EA3638C00432}" type="pres">
      <dgm:prSet presAssocID="{47A775AB-D284-407B-93D0-A4DC6D461685}" presName="rootText" presStyleLbl="node2" presStyleIdx="0" presStyleCnt="4" custLinFactNeighborX="56582" custLinFactNeighborY="1395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D86066-EA33-44FF-B922-FA33B2324492}" type="pres">
      <dgm:prSet presAssocID="{47A775AB-D284-407B-93D0-A4DC6D461685}" presName="rootConnector" presStyleLbl="node2" presStyleIdx="0" presStyleCnt="4"/>
      <dgm:spPr/>
      <dgm:t>
        <a:bodyPr/>
        <a:lstStyle/>
        <a:p>
          <a:endParaRPr lang="en-US"/>
        </a:p>
      </dgm:t>
    </dgm:pt>
    <dgm:pt modelId="{5D382DCE-1ACF-4714-BE39-48DFAEB44719}" type="pres">
      <dgm:prSet presAssocID="{47A775AB-D284-407B-93D0-A4DC6D461685}" presName="hierChild4" presStyleCnt="0"/>
      <dgm:spPr/>
    </dgm:pt>
    <dgm:pt modelId="{52ECC174-010D-4CC7-AB3D-FAC1CC5A45B0}" type="pres">
      <dgm:prSet presAssocID="{47A775AB-D284-407B-93D0-A4DC6D461685}" presName="hierChild5" presStyleCnt="0"/>
      <dgm:spPr/>
    </dgm:pt>
    <dgm:pt modelId="{7D50DB06-2FDC-4DEC-8513-91070CC098C8}" type="pres">
      <dgm:prSet presAssocID="{039037E1-3CB2-46C8-819B-6130300A8E0C}" presName="Name50" presStyleLbl="parChTrans1D2" presStyleIdx="1" presStyleCnt="6"/>
      <dgm:spPr/>
      <dgm:t>
        <a:bodyPr/>
        <a:lstStyle/>
        <a:p>
          <a:endParaRPr lang="en-US"/>
        </a:p>
      </dgm:t>
    </dgm:pt>
    <dgm:pt modelId="{D84C034C-447D-44EB-9D28-AAB971CB6142}" type="pres">
      <dgm:prSet presAssocID="{BDEAFA9A-388D-48D4-A99E-8E8FF3105953}" presName="hierRoot2" presStyleCnt="0">
        <dgm:presLayoutVars>
          <dgm:hierBranch/>
        </dgm:presLayoutVars>
      </dgm:prSet>
      <dgm:spPr/>
    </dgm:pt>
    <dgm:pt modelId="{5C57B30D-BC25-481F-964F-213168592AAC}" type="pres">
      <dgm:prSet presAssocID="{BDEAFA9A-388D-48D4-A99E-8E8FF3105953}" presName="rootComposite" presStyleCnt="0"/>
      <dgm:spPr/>
    </dgm:pt>
    <dgm:pt modelId="{E0E68110-AA5E-4672-A2A7-A668801AB23B}" type="pres">
      <dgm:prSet presAssocID="{BDEAFA9A-388D-48D4-A99E-8E8FF3105953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885D16-5313-4C56-A9E6-133E04B949CE}" type="pres">
      <dgm:prSet presAssocID="{BDEAFA9A-388D-48D4-A99E-8E8FF3105953}" presName="rootConnector" presStyleLbl="node2" presStyleIdx="1" presStyleCnt="4"/>
      <dgm:spPr/>
      <dgm:t>
        <a:bodyPr/>
        <a:lstStyle/>
        <a:p>
          <a:endParaRPr lang="en-US"/>
        </a:p>
      </dgm:t>
    </dgm:pt>
    <dgm:pt modelId="{F10ECE59-EE66-4A84-9A1E-565CAFE108A8}" type="pres">
      <dgm:prSet presAssocID="{BDEAFA9A-388D-48D4-A99E-8E8FF3105953}" presName="hierChild4" presStyleCnt="0"/>
      <dgm:spPr/>
    </dgm:pt>
    <dgm:pt modelId="{39600A05-F59E-4643-94BC-5D26FFC9F551}" type="pres">
      <dgm:prSet presAssocID="{D7DD4917-9F4A-4B2E-BC9E-B2E313635AF2}" presName="Name35" presStyleLbl="parChTrans1D3" presStyleIdx="0" presStyleCnt="10"/>
      <dgm:spPr/>
      <dgm:t>
        <a:bodyPr/>
        <a:lstStyle/>
        <a:p>
          <a:endParaRPr lang="en-US"/>
        </a:p>
      </dgm:t>
    </dgm:pt>
    <dgm:pt modelId="{9080B32F-4280-4EA9-A6D0-85D1F46A951B}" type="pres">
      <dgm:prSet presAssocID="{FC347B1F-4495-416B-8592-F6A789093097}" presName="hierRoot2" presStyleCnt="0">
        <dgm:presLayoutVars>
          <dgm:hierBranch val="r"/>
        </dgm:presLayoutVars>
      </dgm:prSet>
      <dgm:spPr/>
    </dgm:pt>
    <dgm:pt modelId="{6D41F26E-0E4D-4579-A189-99BEB179FEEB}" type="pres">
      <dgm:prSet presAssocID="{FC347B1F-4495-416B-8592-F6A789093097}" presName="rootComposite" presStyleCnt="0"/>
      <dgm:spPr/>
    </dgm:pt>
    <dgm:pt modelId="{80BF32CC-3B03-4777-8DA2-D3FD021F6D0E}" type="pres">
      <dgm:prSet presAssocID="{FC347B1F-4495-416B-8592-F6A789093097}" presName="rootText" presStyleLbl="node3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63EBEC-C6ED-4429-9B8F-18F54196F9FA}" type="pres">
      <dgm:prSet presAssocID="{FC347B1F-4495-416B-8592-F6A789093097}" presName="rootConnector" presStyleLbl="node3" presStyleIdx="0" presStyleCnt="10"/>
      <dgm:spPr/>
      <dgm:t>
        <a:bodyPr/>
        <a:lstStyle/>
        <a:p>
          <a:endParaRPr lang="en-US"/>
        </a:p>
      </dgm:t>
    </dgm:pt>
    <dgm:pt modelId="{73EA71B1-891A-4DB5-A165-51135A56EFA0}" type="pres">
      <dgm:prSet presAssocID="{FC347B1F-4495-416B-8592-F6A789093097}" presName="hierChild4" presStyleCnt="0"/>
      <dgm:spPr/>
    </dgm:pt>
    <dgm:pt modelId="{770BE084-273F-4FED-A034-EA9196C6965E}" type="pres">
      <dgm:prSet presAssocID="{FC347B1F-4495-416B-8592-F6A789093097}" presName="hierChild5" presStyleCnt="0"/>
      <dgm:spPr/>
    </dgm:pt>
    <dgm:pt modelId="{E1515E4C-8505-447F-9F86-DBE3152139DA}" type="pres">
      <dgm:prSet presAssocID="{A46E2456-6774-4418-B38C-0F320CCABE98}" presName="Name35" presStyleLbl="parChTrans1D3" presStyleIdx="1" presStyleCnt="10"/>
      <dgm:spPr/>
      <dgm:t>
        <a:bodyPr/>
        <a:lstStyle/>
        <a:p>
          <a:endParaRPr lang="en-US"/>
        </a:p>
      </dgm:t>
    </dgm:pt>
    <dgm:pt modelId="{1E2D7297-E00D-44F8-B5FB-5F9ED7F4DB6F}" type="pres">
      <dgm:prSet presAssocID="{C92D39CE-0E28-47D5-BC0A-C077168D3BB0}" presName="hierRoot2" presStyleCnt="0">
        <dgm:presLayoutVars>
          <dgm:hierBranch val="r"/>
        </dgm:presLayoutVars>
      </dgm:prSet>
      <dgm:spPr/>
    </dgm:pt>
    <dgm:pt modelId="{B78A3BB5-D646-42B7-9B8C-9C2CEA3380E9}" type="pres">
      <dgm:prSet presAssocID="{C92D39CE-0E28-47D5-BC0A-C077168D3BB0}" presName="rootComposite" presStyleCnt="0"/>
      <dgm:spPr/>
    </dgm:pt>
    <dgm:pt modelId="{C218E028-905D-404D-81DD-78A6BFFC9CFA}" type="pres">
      <dgm:prSet presAssocID="{C92D39CE-0E28-47D5-BC0A-C077168D3BB0}" presName="rootText" presStyleLbl="node3" presStyleIdx="1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BC2091-2616-4DAB-AE71-E3A786F8C7DF}" type="pres">
      <dgm:prSet presAssocID="{C92D39CE-0E28-47D5-BC0A-C077168D3BB0}" presName="rootConnector" presStyleLbl="node3" presStyleIdx="1" presStyleCnt="10"/>
      <dgm:spPr/>
      <dgm:t>
        <a:bodyPr/>
        <a:lstStyle/>
        <a:p>
          <a:endParaRPr lang="en-US"/>
        </a:p>
      </dgm:t>
    </dgm:pt>
    <dgm:pt modelId="{DAE45C54-1BC0-4862-8FC0-1FF6AC8EAD28}" type="pres">
      <dgm:prSet presAssocID="{C92D39CE-0E28-47D5-BC0A-C077168D3BB0}" presName="hierChild4" presStyleCnt="0"/>
      <dgm:spPr/>
    </dgm:pt>
    <dgm:pt modelId="{5A15DB78-2290-4A63-B3A9-E6EE5FFAD034}" type="pres">
      <dgm:prSet presAssocID="{C92D39CE-0E28-47D5-BC0A-C077168D3BB0}" presName="hierChild5" presStyleCnt="0"/>
      <dgm:spPr/>
    </dgm:pt>
    <dgm:pt modelId="{F71DCD93-F3A8-4AD8-B0E3-84F2FD93CBAD}" type="pres">
      <dgm:prSet presAssocID="{BDEAFA9A-388D-48D4-A99E-8E8FF3105953}" presName="hierChild5" presStyleCnt="0"/>
      <dgm:spPr/>
    </dgm:pt>
    <dgm:pt modelId="{6048E119-3B6E-491E-80AD-A431063BE0A6}" type="pres">
      <dgm:prSet presAssocID="{D42B65C5-0578-4FC7-9DAF-6767A8FB9BCE}" presName="Name50" presStyleLbl="parChTrans1D2" presStyleIdx="2" presStyleCnt="6"/>
      <dgm:spPr/>
      <dgm:t>
        <a:bodyPr/>
        <a:lstStyle/>
        <a:p>
          <a:endParaRPr lang="en-US"/>
        </a:p>
      </dgm:t>
    </dgm:pt>
    <dgm:pt modelId="{8F094F44-9887-43F6-A270-F80151FE9A37}" type="pres">
      <dgm:prSet presAssocID="{EAA51F31-5742-4162-ACB7-AF6E9A96CF2C}" presName="hierRoot2" presStyleCnt="0">
        <dgm:presLayoutVars>
          <dgm:hierBranch/>
        </dgm:presLayoutVars>
      </dgm:prSet>
      <dgm:spPr/>
    </dgm:pt>
    <dgm:pt modelId="{4B6F21AD-98DD-4849-81CD-100965649A92}" type="pres">
      <dgm:prSet presAssocID="{EAA51F31-5742-4162-ACB7-AF6E9A96CF2C}" presName="rootComposite" presStyleCnt="0"/>
      <dgm:spPr/>
    </dgm:pt>
    <dgm:pt modelId="{777AC739-8DE4-49C5-A388-6A7D9EF0502A}" type="pres">
      <dgm:prSet presAssocID="{EAA51F31-5742-4162-ACB7-AF6E9A96CF2C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F62A24-38B5-4BB7-A66B-F24E12FF1183}" type="pres">
      <dgm:prSet presAssocID="{EAA51F31-5742-4162-ACB7-AF6E9A96CF2C}" presName="rootConnector" presStyleLbl="node2" presStyleIdx="2" presStyleCnt="4"/>
      <dgm:spPr/>
      <dgm:t>
        <a:bodyPr/>
        <a:lstStyle/>
        <a:p>
          <a:endParaRPr lang="en-US"/>
        </a:p>
      </dgm:t>
    </dgm:pt>
    <dgm:pt modelId="{884EB218-A702-42A1-A228-36874C763D2A}" type="pres">
      <dgm:prSet presAssocID="{EAA51F31-5742-4162-ACB7-AF6E9A96CF2C}" presName="hierChild4" presStyleCnt="0"/>
      <dgm:spPr/>
    </dgm:pt>
    <dgm:pt modelId="{1E2070B4-A71D-40D3-BE79-6D35E941B464}" type="pres">
      <dgm:prSet presAssocID="{245086E2-1084-4170-B788-E45B3CFDCDE0}" presName="Name35" presStyleLbl="parChTrans1D3" presStyleIdx="2" presStyleCnt="10"/>
      <dgm:spPr/>
      <dgm:t>
        <a:bodyPr/>
        <a:lstStyle/>
        <a:p>
          <a:endParaRPr lang="en-US"/>
        </a:p>
      </dgm:t>
    </dgm:pt>
    <dgm:pt modelId="{B9318E08-9538-41A0-ADF7-5FF53D6CC3A1}" type="pres">
      <dgm:prSet presAssocID="{2C8D7A5A-2D37-41F5-BD58-5A89F5922792}" presName="hierRoot2" presStyleCnt="0">
        <dgm:presLayoutVars>
          <dgm:hierBranch val="r"/>
        </dgm:presLayoutVars>
      </dgm:prSet>
      <dgm:spPr/>
    </dgm:pt>
    <dgm:pt modelId="{93665DA5-F8DA-4777-9034-6119EB9A4ADC}" type="pres">
      <dgm:prSet presAssocID="{2C8D7A5A-2D37-41F5-BD58-5A89F5922792}" presName="rootComposite" presStyleCnt="0"/>
      <dgm:spPr/>
    </dgm:pt>
    <dgm:pt modelId="{38CFBB17-4E3B-4804-A98B-281F5A7707CC}" type="pres">
      <dgm:prSet presAssocID="{2C8D7A5A-2D37-41F5-BD58-5A89F5922792}" presName="rootText" presStyleLbl="node3" presStyleIdx="2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79B288-73C7-4116-ABB0-F2FD1AF3E2B7}" type="pres">
      <dgm:prSet presAssocID="{2C8D7A5A-2D37-41F5-BD58-5A89F5922792}" presName="rootConnector" presStyleLbl="node3" presStyleIdx="2" presStyleCnt="10"/>
      <dgm:spPr/>
      <dgm:t>
        <a:bodyPr/>
        <a:lstStyle/>
        <a:p>
          <a:endParaRPr lang="en-US"/>
        </a:p>
      </dgm:t>
    </dgm:pt>
    <dgm:pt modelId="{013F869B-69E8-42A3-893E-453B22B7B9E2}" type="pres">
      <dgm:prSet presAssocID="{2C8D7A5A-2D37-41F5-BD58-5A89F5922792}" presName="hierChild4" presStyleCnt="0"/>
      <dgm:spPr/>
    </dgm:pt>
    <dgm:pt modelId="{899BC266-31FE-41BB-B361-CE913BB667D3}" type="pres">
      <dgm:prSet presAssocID="{2C8D7A5A-2D37-41F5-BD58-5A89F5922792}" presName="hierChild5" presStyleCnt="0"/>
      <dgm:spPr/>
    </dgm:pt>
    <dgm:pt modelId="{D366993B-FE36-4F5A-A6A9-4A381A541C3E}" type="pres">
      <dgm:prSet presAssocID="{B185C101-F4C4-41FD-9AC1-44AF0724D6C3}" presName="Name35" presStyleLbl="parChTrans1D3" presStyleIdx="3" presStyleCnt="10"/>
      <dgm:spPr/>
      <dgm:t>
        <a:bodyPr/>
        <a:lstStyle/>
        <a:p>
          <a:endParaRPr lang="en-US"/>
        </a:p>
      </dgm:t>
    </dgm:pt>
    <dgm:pt modelId="{4EE37BE4-85C4-4D18-95F5-02CC517B68FB}" type="pres">
      <dgm:prSet presAssocID="{D3A74F5D-9B90-4E83-8CEA-B34547EF1BB9}" presName="hierRoot2" presStyleCnt="0">
        <dgm:presLayoutVars>
          <dgm:hierBranch val="r"/>
        </dgm:presLayoutVars>
      </dgm:prSet>
      <dgm:spPr/>
    </dgm:pt>
    <dgm:pt modelId="{FD9366A8-1C53-4B5E-B694-4AF0185C3A28}" type="pres">
      <dgm:prSet presAssocID="{D3A74F5D-9B90-4E83-8CEA-B34547EF1BB9}" presName="rootComposite" presStyleCnt="0"/>
      <dgm:spPr/>
    </dgm:pt>
    <dgm:pt modelId="{958BA53C-52AE-4BA8-96FE-EFA1166E9720}" type="pres">
      <dgm:prSet presAssocID="{D3A74F5D-9B90-4E83-8CEA-B34547EF1BB9}" presName="rootText" presStyleLbl="node3" presStyleIdx="3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366A9F-C14C-4093-8ED5-508EE9744B30}" type="pres">
      <dgm:prSet presAssocID="{D3A74F5D-9B90-4E83-8CEA-B34547EF1BB9}" presName="rootConnector" presStyleLbl="node3" presStyleIdx="3" presStyleCnt="10"/>
      <dgm:spPr/>
      <dgm:t>
        <a:bodyPr/>
        <a:lstStyle/>
        <a:p>
          <a:endParaRPr lang="en-US"/>
        </a:p>
      </dgm:t>
    </dgm:pt>
    <dgm:pt modelId="{1830EEDC-7624-48B9-A92A-5B8D4A9DC9E7}" type="pres">
      <dgm:prSet presAssocID="{D3A74F5D-9B90-4E83-8CEA-B34547EF1BB9}" presName="hierChild4" presStyleCnt="0"/>
      <dgm:spPr/>
    </dgm:pt>
    <dgm:pt modelId="{8A509DBE-6D4A-41E2-A704-7F10ADD7442E}" type="pres">
      <dgm:prSet presAssocID="{D3A74F5D-9B90-4E83-8CEA-B34547EF1BB9}" presName="hierChild5" presStyleCnt="0"/>
      <dgm:spPr/>
    </dgm:pt>
    <dgm:pt modelId="{DA97726F-4842-49EC-AA22-51C2F662F6E4}" type="pres">
      <dgm:prSet presAssocID="{88E61E97-C30F-4421-A5D7-3A88504C3681}" presName="Name35" presStyleLbl="parChTrans1D3" presStyleIdx="4" presStyleCnt="10"/>
      <dgm:spPr/>
      <dgm:t>
        <a:bodyPr/>
        <a:lstStyle/>
        <a:p>
          <a:endParaRPr lang="en-US"/>
        </a:p>
      </dgm:t>
    </dgm:pt>
    <dgm:pt modelId="{384601A8-4EE5-4B04-8303-0F5ED69D40C0}" type="pres">
      <dgm:prSet presAssocID="{5138E417-C5D8-4DF5-A8CA-D396211AB12B}" presName="hierRoot2" presStyleCnt="0">
        <dgm:presLayoutVars>
          <dgm:hierBranch val="r"/>
        </dgm:presLayoutVars>
      </dgm:prSet>
      <dgm:spPr/>
    </dgm:pt>
    <dgm:pt modelId="{0648DA7E-988E-4795-8E68-95DDED221095}" type="pres">
      <dgm:prSet presAssocID="{5138E417-C5D8-4DF5-A8CA-D396211AB12B}" presName="rootComposite" presStyleCnt="0"/>
      <dgm:spPr/>
    </dgm:pt>
    <dgm:pt modelId="{1B2F57A3-9927-4C23-BF7A-7449468CBDDF}" type="pres">
      <dgm:prSet presAssocID="{5138E417-C5D8-4DF5-A8CA-D396211AB12B}" presName="rootText" presStyleLbl="node3" presStyleIdx="4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A5733D-36D6-4E74-955D-E9A5A7096DF5}" type="pres">
      <dgm:prSet presAssocID="{5138E417-C5D8-4DF5-A8CA-D396211AB12B}" presName="rootConnector" presStyleLbl="node3" presStyleIdx="4" presStyleCnt="10"/>
      <dgm:spPr/>
      <dgm:t>
        <a:bodyPr/>
        <a:lstStyle/>
        <a:p>
          <a:endParaRPr lang="en-US"/>
        </a:p>
      </dgm:t>
    </dgm:pt>
    <dgm:pt modelId="{013F742E-6443-4BAB-B76A-21726E8BA586}" type="pres">
      <dgm:prSet presAssocID="{5138E417-C5D8-4DF5-A8CA-D396211AB12B}" presName="hierChild4" presStyleCnt="0"/>
      <dgm:spPr/>
    </dgm:pt>
    <dgm:pt modelId="{62B6A0C4-940A-482A-AD5A-DD750AEADF92}" type="pres">
      <dgm:prSet presAssocID="{5138E417-C5D8-4DF5-A8CA-D396211AB12B}" presName="hierChild5" presStyleCnt="0"/>
      <dgm:spPr/>
    </dgm:pt>
    <dgm:pt modelId="{CA37AB0E-459C-4B3A-84C0-CCEE2FBA38F2}" type="pres">
      <dgm:prSet presAssocID="{EAA51F31-5742-4162-ACB7-AF6E9A96CF2C}" presName="hierChild5" presStyleCnt="0"/>
      <dgm:spPr/>
    </dgm:pt>
    <dgm:pt modelId="{B43B7A83-3212-4B48-8489-9DC280EE8EA6}" type="pres">
      <dgm:prSet presAssocID="{6832495A-AEA4-455B-8EFE-57BDA8B23BF5}" presName="Name50" presStyleLbl="parChTrans1D2" presStyleIdx="3" presStyleCnt="6"/>
      <dgm:spPr/>
      <dgm:t>
        <a:bodyPr/>
        <a:lstStyle/>
        <a:p>
          <a:endParaRPr lang="en-US"/>
        </a:p>
      </dgm:t>
    </dgm:pt>
    <dgm:pt modelId="{736F4A8C-908D-4050-A96B-F7748E751198}" type="pres">
      <dgm:prSet presAssocID="{F1B5E880-9927-4964-B739-A247B5B76553}" presName="hierRoot2" presStyleCnt="0">
        <dgm:presLayoutVars>
          <dgm:hierBranch/>
        </dgm:presLayoutVars>
      </dgm:prSet>
      <dgm:spPr/>
    </dgm:pt>
    <dgm:pt modelId="{78664C40-46FA-46E1-BE19-67710BD3FF4A}" type="pres">
      <dgm:prSet presAssocID="{F1B5E880-9927-4964-B739-A247B5B76553}" presName="rootComposite" presStyleCnt="0"/>
      <dgm:spPr/>
    </dgm:pt>
    <dgm:pt modelId="{E029A7BD-C9D2-4714-AD34-830CD769FC03}" type="pres">
      <dgm:prSet presAssocID="{F1B5E880-9927-4964-B739-A247B5B76553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9317F7-23F9-4053-8065-D927A3DAF52F}" type="pres">
      <dgm:prSet presAssocID="{F1B5E880-9927-4964-B739-A247B5B76553}" presName="rootConnector" presStyleLbl="node2" presStyleIdx="3" presStyleCnt="4"/>
      <dgm:spPr/>
      <dgm:t>
        <a:bodyPr/>
        <a:lstStyle/>
        <a:p>
          <a:endParaRPr lang="en-US"/>
        </a:p>
      </dgm:t>
    </dgm:pt>
    <dgm:pt modelId="{808D53AF-F855-43A1-9176-BF21D92B8B41}" type="pres">
      <dgm:prSet presAssocID="{F1B5E880-9927-4964-B739-A247B5B76553}" presName="hierChild4" presStyleCnt="0"/>
      <dgm:spPr/>
    </dgm:pt>
    <dgm:pt modelId="{976FD880-9975-4412-804D-CF47C8A102E7}" type="pres">
      <dgm:prSet presAssocID="{42FFD21E-BAFF-4C88-8EC6-544BF0537D34}" presName="Name35" presStyleLbl="parChTrans1D3" presStyleIdx="5" presStyleCnt="10"/>
      <dgm:spPr/>
      <dgm:t>
        <a:bodyPr/>
        <a:lstStyle/>
        <a:p>
          <a:endParaRPr lang="en-US"/>
        </a:p>
      </dgm:t>
    </dgm:pt>
    <dgm:pt modelId="{57DDBD37-1930-4574-BC76-1BEEC8E56114}" type="pres">
      <dgm:prSet presAssocID="{7E45F7B3-4F3C-4782-9AE2-F7A582EB52A6}" presName="hierRoot2" presStyleCnt="0">
        <dgm:presLayoutVars>
          <dgm:hierBranch val="r"/>
        </dgm:presLayoutVars>
      </dgm:prSet>
      <dgm:spPr/>
    </dgm:pt>
    <dgm:pt modelId="{F1A99060-D00C-4148-A771-4A88DE3953E7}" type="pres">
      <dgm:prSet presAssocID="{7E45F7B3-4F3C-4782-9AE2-F7A582EB52A6}" presName="rootComposite" presStyleCnt="0"/>
      <dgm:spPr/>
    </dgm:pt>
    <dgm:pt modelId="{5F4689A7-B4A7-48B7-9882-4DC30194BB9A}" type="pres">
      <dgm:prSet presAssocID="{7E45F7B3-4F3C-4782-9AE2-F7A582EB52A6}" presName="rootText" presStyleLbl="node3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81528A-05FC-4436-8E14-9894634FFF3A}" type="pres">
      <dgm:prSet presAssocID="{7E45F7B3-4F3C-4782-9AE2-F7A582EB52A6}" presName="rootConnector" presStyleLbl="node3" presStyleIdx="5" presStyleCnt="10"/>
      <dgm:spPr/>
      <dgm:t>
        <a:bodyPr/>
        <a:lstStyle/>
        <a:p>
          <a:endParaRPr lang="en-US"/>
        </a:p>
      </dgm:t>
    </dgm:pt>
    <dgm:pt modelId="{0909215A-2ACD-4E56-ABE7-2A602376A9D4}" type="pres">
      <dgm:prSet presAssocID="{7E45F7B3-4F3C-4782-9AE2-F7A582EB52A6}" presName="hierChild4" presStyleCnt="0"/>
      <dgm:spPr/>
    </dgm:pt>
    <dgm:pt modelId="{6A1CA854-0D7F-46DD-8096-8C827FC0B41E}" type="pres">
      <dgm:prSet presAssocID="{7E45F7B3-4F3C-4782-9AE2-F7A582EB52A6}" presName="hierChild5" presStyleCnt="0"/>
      <dgm:spPr/>
    </dgm:pt>
    <dgm:pt modelId="{7643C925-F55D-47AA-9945-9BD8D35FA772}" type="pres">
      <dgm:prSet presAssocID="{17CD530F-38D8-4164-950C-85BEB121F916}" presName="Name35" presStyleLbl="parChTrans1D3" presStyleIdx="6" presStyleCnt="10"/>
      <dgm:spPr/>
      <dgm:t>
        <a:bodyPr/>
        <a:lstStyle/>
        <a:p>
          <a:endParaRPr lang="en-US"/>
        </a:p>
      </dgm:t>
    </dgm:pt>
    <dgm:pt modelId="{4EC4DDD9-A781-437C-AC8F-A5C25EEEABFE}" type="pres">
      <dgm:prSet presAssocID="{C13F0C30-5BAA-4E46-869B-313E1EBCD393}" presName="hierRoot2" presStyleCnt="0">
        <dgm:presLayoutVars>
          <dgm:hierBranch val="r"/>
        </dgm:presLayoutVars>
      </dgm:prSet>
      <dgm:spPr/>
    </dgm:pt>
    <dgm:pt modelId="{BE9DED24-B13C-4911-B8F5-2B47B75820A3}" type="pres">
      <dgm:prSet presAssocID="{C13F0C30-5BAA-4E46-869B-313E1EBCD393}" presName="rootComposite" presStyleCnt="0"/>
      <dgm:spPr/>
    </dgm:pt>
    <dgm:pt modelId="{62F843C5-BBE6-46DF-88CF-E49F02EC8F40}" type="pres">
      <dgm:prSet presAssocID="{C13F0C30-5BAA-4E46-869B-313E1EBCD393}" presName="rootText" presStyleLbl="node3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8C8FB3-439C-4717-8866-7BB9644E2A16}" type="pres">
      <dgm:prSet presAssocID="{C13F0C30-5BAA-4E46-869B-313E1EBCD393}" presName="rootConnector" presStyleLbl="node3" presStyleIdx="6" presStyleCnt="10"/>
      <dgm:spPr/>
      <dgm:t>
        <a:bodyPr/>
        <a:lstStyle/>
        <a:p>
          <a:endParaRPr lang="en-US"/>
        </a:p>
      </dgm:t>
    </dgm:pt>
    <dgm:pt modelId="{F66A952D-08CC-4994-835B-ED42D584659C}" type="pres">
      <dgm:prSet presAssocID="{C13F0C30-5BAA-4E46-869B-313E1EBCD393}" presName="hierChild4" presStyleCnt="0"/>
      <dgm:spPr/>
    </dgm:pt>
    <dgm:pt modelId="{1FB30209-0F4B-4DEE-9666-D1D7D9B916FC}" type="pres">
      <dgm:prSet presAssocID="{C13F0C30-5BAA-4E46-869B-313E1EBCD393}" presName="hierChild5" presStyleCnt="0"/>
      <dgm:spPr/>
    </dgm:pt>
    <dgm:pt modelId="{1792FF73-66B5-4EDF-AB96-0FBD95245A4E}" type="pres">
      <dgm:prSet presAssocID="{2581D165-2C06-4A1A-B27D-325979513995}" presName="Name35" presStyleLbl="parChTrans1D3" presStyleIdx="7" presStyleCnt="10"/>
      <dgm:spPr/>
      <dgm:t>
        <a:bodyPr/>
        <a:lstStyle/>
        <a:p>
          <a:endParaRPr lang="en-US"/>
        </a:p>
      </dgm:t>
    </dgm:pt>
    <dgm:pt modelId="{DB23E87E-0C8F-4C4A-8853-D8F9E6587CA9}" type="pres">
      <dgm:prSet presAssocID="{57279D25-7579-4840-B770-714602D6B0C4}" presName="hierRoot2" presStyleCnt="0">
        <dgm:presLayoutVars>
          <dgm:hierBranch val="r"/>
        </dgm:presLayoutVars>
      </dgm:prSet>
      <dgm:spPr/>
    </dgm:pt>
    <dgm:pt modelId="{35C6D5F6-CAD9-4171-8CA4-4AF50DCABFE1}" type="pres">
      <dgm:prSet presAssocID="{57279D25-7579-4840-B770-714602D6B0C4}" presName="rootComposite" presStyleCnt="0"/>
      <dgm:spPr/>
    </dgm:pt>
    <dgm:pt modelId="{E586A8F5-A0BF-4EF6-8F1E-ED5605342CE8}" type="pres">
      <dgm:prSet presAssocID="{57279D25-7579-4840-B770-714602D6B0C4}" presName="rootText" presStyleLbl="node3" presStyleIdx="7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D21C9F-32D4-4047-8BF9-33FFBF4A1793}" type="pres">
      <dgm:prSet presAssocID="{57279D25-7579-4840-B770-714602D6B0C4}" presName="rootConnector" presStyleLbl="node3" presStyleIdx="7" presStyleCnt="10"/>
      <dgm:spPr/>
      <dgm:t>
        <a:bodyPr/>
        <a:lstStyle/>
        <a:p>
          <a:endParaRPr lang="en-US"/>
        </a:p>
      </dgm:t>
    </dgm:pt>
    <dgm:pt modelId="{1C3BDC16-B525-43F9-A3DE-BD1590F10C52}" type="pres">
      <dgm:prSet presAssocID="{57279D25-7579-4840-B770-714602D6B0C4}" presName="hierChild4" presStyleCnt="0"/>
      <dgm:spPr/>
    </dgm:pt>
    <dgm:pt modelId="{19202E3F-E7BB-476F-A1A5-18672B5E7FBA}" type="pres">
      <dgm:prSet presAssocID="{57279D25-7579-4840-B770-714602D6B0C4}" presName="hierChild5" presStyleCnt="0"/>
      <dgm:spPr/>
    </dgm:pt>
    <dgm:pt modelId="{0B05665E-327F-46C0-B05E-90A3105143CD}" type="pres">
      <dgm:prSet presAssocID="{B5224CD8-58CE-4E8D-943A-AFC9E0AB9353}" presName="Name35" presStyleLbl="parChTrans1D3" presStyleIdx="8" presStyleCnt="10"/>
      <dgm:spPr/>
      <dgm:t>
        <a:bodyPr/>
        <a:lstStyle/>
        <a:p>
          <a:endParaRPr lang="en-US"/>
        </a:p>
      </dgm:t>
    </dgm:pt>
    <dgm:pt modelId="{DE20B333-A412-41FB-ACE1-B6B0C9B1181A}" type="pres">
      <dgm:prSet presAssocID="{63CA294B-4710-4CF5-9842-3B419E095096}" presName="hierRoot2" presStyleCnt="0">
        <dgm:presLayoutVars>
          <dgm:hierBranch val="r"/>
        </dgm:presLayoutVars>
      </dgm:prSet>
      <dgm:spPr/>
    </dgm:pt>
    <dgm:pt modelId="{43FE125E-D292-428A-87A6-D85BF97390A6}" type="pres">
      <dgm:prSet presAssocID="{63CA294B-4710-4CF5-9842-3B419E095096}" presName="rootComposite" presStyleCnt="0"/>
      <dgm:spPr/>
    </dgm:pt>
    <dgm:pt modelId="{B4E96750-F126-47E6-B980-297AD32A0703}" type="pres">
      <dgm:prSet presAssocID="{63CA294B-4710-4CF5-9842-3B419E095096}" presName="rootText" presStyleLbl="node3" presStyleIdx="8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8B8D62-A9E3-4245-A6AF-0577C427B064}" type="pres">
      <dgm:prSet presAssocID="{63CA294B-4710-4CF5-9842-3B419E095096}" presName="rootConnector" presStyleLbl="node3" presStyleIdx="8" presStyleCnt="10"/>
      <dgm:spPr/>
      <dgm:t>
        <a:bodyPr/>
        <a:lstStyle/>
        <a:p>
          <a:endParaRPr lang="en-US"/>
        </a:p>
      </dgm:t>
    </dgm:pt>
    <dgm:pt modelId="{F65682A0-892B-41CB-ACA9-29902282C7A9}" type="pres">
      <dgm:prSet presAssocID="{63CA294B-4710-4CF5-9842-3B419E095096}" presName="hierChild4" presStyleCnt="0"/>
      <dgm:spPr/>
    </dgm:pt>
    <dgm:pt modelId="{1FEC851C-C37A-405D-97C0-D9433132FC22}" type="pres">
      <dgm:prSet presAssocID="{63CA294B-4710-4CF5-9842-3B419E095096}" presName="hierChild5" presStyleCnt="0"/>
      <dgm:spPr/>
    </dgm:pt>
    <dgm:pt modelId="{26A35B6C-43EE-4D2B-9601-54518A766016}" type="pres">
      <dgm:prSet presAssocID="{F1B5E880-9927-4964-B739-A247B5B76553}" presName="hierChild5" presStyleCnt="0"/>
      <dgm:spPr/>
    </dgm:pt>
    <dgm:pt modelId="{CD1C92D3-84BC-4DFE-977D-15CEC1E555C8}" type="pres">
      <dgm:prSet presAssocID="{28E250BD-A52F-4D49-9100-688245628E82}" presName="hierChild3" presStyleCnt="0"/>
      <dgm:spPr/>
    </dgm:pt>
    <dgm:pt modelId="{53B0DD73-3116-450F-A0BE-268FD8031D7C}" type="pres">
      <dgm:prSet presAssocID="{2FE579B3-B522-4612-8A07-C68714EE4AF9}" presName="Name111" presStyleLbl="parChTrans1D2" presStyleIdx="4" presStyleCnt="6"/>
      <dgm:spPr/>
      <dgm:t>
        <a:bodyPr/>
        <a:lstStyle/>
        <a:p>
          <a:endParaRPr lang="en-US"/>
        </a:p>
      </dgm:t>
    </dgm:pt>
    <dgm:pt modelId="{C0E8EAEB-3190-4DD1-9DEB-09FBE331A085}" type="pres">
      <dgm:prSet presAssocID="{DE29309B-5B28-48B4-91C1-CA0A7322E627}" presName="hierRoot3" presStyleCnt="0">
        <dgm:presLayoutVars>
          <dgm:hierBranch/>
        </dgm:presLayoutVars>
      </dgm:prSet>
      <dgm:spPr/>
    </dgm:pt>
    <dgm:pt modelId="{773F68FB-5C16-4EFF-8536-75A9BE92BB4D}" type="pres">
      <dgm:prSet presAssocID="{DE29309B-5B28-48B4-91C1-CA0A7322E627}" presName="rootComposite3" presStyleCnt="0"/>
      <dgm:spPr/>
    </dgm:pt>
    <dgm:pt modelId="{B3E3C903-311E-4C44-8778-77506DBC9DB7}" type="pres">
      <dgm:prSet presAssocID="{DE29309B-5B28-48B4-91C1-CA0A7322E627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44EC7-5321-450A-850C-E4AAF783E865}" type="pres">
      <dgm:prSet presAssocID="{DE29309B-5B28-48B4-91C1-CA0A7322E627}" presName="rootConnector3" presStyleLbl="asst1" presStyleIdx="0" presStyleCnt="2"/>
      <dgm:spPr/>
      <dgm:t>
        <a:bodyPr/>
        <a:lstStyle/>
        <a:p>
          <a:endParaRPr lang="en-US"/>
        </a:p>
      </dgm:t>
    </dgm:pt>
    <dgm:pt modelId="{1D88A29F-D2EA-4A5A-92EF-22C1770B65AC}" type="pres">
      <dgm:prSet presAssocID="{DE29309B-5B28-48B4-91C1-CA0A7322E627}" presName="hierChild6" presStyleCnt="0"/>
      <dgm:spPr/>
    </dgm:pt>
    <dgm:pt modelId="{C6CF6FE0-E012-4E47-A873-EA0EBC96F6E7}" type="pres">
      <dgm:prSet presAssocID="{A54E2C6C-6AF9-48D3-AC80-E564000DCD72}" presName="Name35" presStyleLbl="parChTrans1D3" presStyleIdx="9" presStyleCnt="10"/>
      <dgm:spPr/>
      <dgm:t>
        <a:bodyPr/>
        <a:lstStyle/>
        <a:p>
          <a:endParaRPr lang="en-US"/>
        </a:p>
      </dgm:t>
    </dgm:pt>
    <dgm:pt modelId="{F67EFDEC-E41B-4D19-B0FA-8B0BEEC1ECA9}" type="pres">
      <dgm:prSet presAssocID="{BAE8AD01-82D8-4E67-8075-A62BE7F46CE4}" presName="hierRoot2" presStyleCnt="0">
        <dgm:presLayoutVars>
          <dgm:hierBranch val="r"/>
        </dgm:presLayoutVars>
      </dgm:prSet>
      <dgm:spPr/>
    </dgm:pt>
    <dgm:pt modelId="{D7A4A1E2-2951-4DAA-A6E1-19F1A5BD53BA}" type="pres">
      <dgm:prSet presAssocID="{BAE8AD01-82D8-4E67-8075-A62BE7F46CE4}" presName="rootComposite" presStyleCnt="0"/>
      <dgm:spPr/>
    </dgm:pt>
    <dgm:pt modelId="{4ACF68D4-70C6-41D8-947E-A6BC9D01ADF2}" type="pres">
      <dgm:prSet presAssocID="{BAE8AD01-82D8-4E67-8075-A62BE7F46CE4}" presName="rootText" presStyleLbl="node3" presStyleIdx="9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29BC44-6351-4EFB-9C96-D9AD801D9DB0}" type="pres">
      <dgm:prSet presAssocID="{BAE8AD01-82D8-4E67-8075-A62BE7F46CE4}" presName="rootConnector" presStyleLbl="node3" presStyleIdx="9" presStyleCnt="10"/>
      <dgm:spPr/>
      <dgm:t>
        <a:bodyPr/>
        <a:lstStyle/>
        <a:p>
          <a:endParaRPr lang="en-US"/>
        </a:p>
      </dgm:t>
    </dgm:pt>
    <dgm:pt modelId="{3AD02EFB-26AA-4278-AC0A-CA4911B84B02}" type="pres">
      <dgm:prSet presAssocID="{BAE8AD01-82D8-4E67-8075-A62BE7F46CE4}" presName="hierChild4" presStyleCnt="0"/>
      <dgm:spPr/>
    </dgm:pt>
    <dgm:pt modelId="{B19DDE82-498F-4850-96A9-424E7341373F}" type="pres">
      <dgm:prSet presAssocID="{A85AD9EB-DBAD-4342-8E33-9E1E51F83911}" presName="Name50" presStyleLbl="parChTrans1D4" presStyleIdx="0" presStyleCnt="1"/>
      <dgm:spPr/>
      <dgm:t>
        <a:bodyPr/>
        <a:lstStyle/>
        <a:p>
          <a:endParaRPr lang="en-US"/>
        </a:p>
      </dgm:t>
    </dgm:pt>
    <dgm:pt modelId="{75F10016-5778-498C-A667-18F126CB0B50}" type="pres">
      <dgm:prSet presAssocID="{F3363308-2204-4AF0-868F-B5CDE9DBF216}" presName="hierRoot2" presStyleCnt="0">
        <dgm:presLayoutVars>
          <dgm:hierBranch val="r"/>
        </dgm:presLayoutVars>
      </dgm:prSet>
      <dgm:spPr/>
    </dgm:pt>
    <dgm:pt modelId="{1A74F9C4-CA94-4954-AD5E-7EF40DA8685C}" type="pres">
      <dgm:prSet presAssocID="{F3363308-2204-4AF0-868F-B5CDE9DBF216}" presName="rootComposite" presStyleCnt="0"/>
      <dgm:spPr/>
    </dgm:pt>
    <dgm:pt modelId="{172C7DA6-D16B-4865-B649-11EC25BBD452}" type="pres">
      <dgm:prSet presAssocID="{F3363308-2204-4AF0-868F-B5CDE9DBF216}" presName="rootText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8E4A00-3C50-4817-BD15-4A723B6D7CC6}" type="pres">
      <dgm:prSet presAssocID="{F3363308-2204-4AF0-868F-B5CDE9DBF216}" presName="rootConnector" presStyleLbl="node4" presStyleIdx="0" presStyleCnt="1"/>
      <dgm:spPr/>
      <dgm:t>
        <a:bodyPr/>
        <a:lstStyle/>
        <a:p>
          <a:endParaRPr lang="en-US"/>
        </a:p>
      </dgm:t>
    </dgm:pt>
    <dgm:pt modelId="{161AE416-D4A2-4DE3-96F9-50C73C11FCCE}" type="pres">
      <dgm:prSet presAssocID="{F3363308-2204-4AF0-868F-B5CDE9DBF216}" presName="hierChild4" presStyleCnt="0"/>
      <dgm:spPr/>
    </dgm:pt>
    <dgm:pt modelId="{34792FED-2781-4349-A0BD-6E1757F05E20}" type="pres">
      <dgm:prSet presAssocID="{F3363308-2204-4AF0-868F-B5CDE9DBF216}" presName="hierChild5" presStyleCnt="0"/>
      <dgm:spPr/>
    </dgm:pt>
    <dgm:pt modelId="{C7195B29-EC04-45AA-B781-82BF6C84C455}" type="pres">
      <dgm:prSet presAssocID="{BAE8AD01-82D8-4E67-8075-A62BE7F46CE4}" presName="hierChild5" presStyleCnt="0"/>
      <dgm:spPr/>
    </dgm:pt>
    <dgm:pt modelId="{4327D373-9337-45EB-AC99-E0321D659FCA}" type="pres">
      <dgm:prSet presAssocID="{DE29309B-5B28-48B4-91C1-CA0A7322E627}" presName="hierChild7" presStyleCnt="0"/>
      <dgm:spPr/>
    </dgm:pt>
    <dgm:pt modelId="{E447C8DC-4F80-4587-BB68-532D4D34CE32}" type="pres">
      <dgm:prSet presAssocID="{D4137BA7-66EA-4DE0-92FE-47C0912CC881}" presName="Name111" presStyleLbl="parChTrans1D2" presStyleIdx="5" presStyleCnt="6"/>
      <dgm:spPr/>
      <dgm:t>
        <a:bodyPr/>
        <a:lstStyle/>
        <a:p>
          <a:endParaRPr lang="en-US"/>
        </a:p>
      </dgm:t>
    </dgm:pt>
    <dgm:pt modelId="{ACCCB26C-DA4B-4162-95E9-A065C9884EDD}" type="pres">
      <dgm:prSet presAssocID="{93C480DC-9463-4512-83EC-6115B0B7A4D6}" presName="hierRoot3" presStyleCnt="0">
        <dgm:presLayoutVars>
          <dgm:hierBranch/>
        </dgm:presLayoutVars>
      </dgm:prSet>
      <dgm:spPr/>
    </dgm:pt>
    <dgm:pt modelId="{9A57977D-0C7D-47AC-B2EC-CC035ACAA266}" type="pres">
      <dgm:prSet presAssocID="{93C480DC-9463-4512-83EC-6115B0B7A4D6}" presName="rootComposite3" presStyleCnt="0"/>
      <dgm:spPr/>
    </dgm:pt>
    <dgm:pt modelId="{700A66D2-8012-471C-A971-9DE7C4BFFF42}" type="pres">
      <dgm:prSet presAssocID="{93C480DC-9463-4512-83EC-6115B0B7A4D6}" presName="rootText3" presStyleLbl="asst1" presStyleIdx="1" presStyleCnt="2" custLinFactX="-51607" custLinFactY="225285" custLinFactNeighborX="-100000" custLinFactNeighborY="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5FAF05-8FC0-48E7-9714-5ADBDC4F9EC8}" type="pres">
      <dgm:prSet presAssocID="{93C480DC-9463-4512-83EC-6115B0B7A4D6}" presName="rootConnector3" presStyleLbl="asst1" presStyleIdx="1" presStyleCnt="2"/>
      <dgm:spPr/>
      <dgm:t>
        <a:bodyPr/>
        <a:lstStyle/>
        <a:p>
          <a:endParaRPr lang="en-US"/>
        </a:p>
      </dgm:t>
    </dgm:pt>
    <dgm:pt modelId="{762FEF36-5A5A-4AA0-92CE-06CB828BBDEE}" type="pres">
      <dgm:prSet presAssocID="{93C480DC-9463-4512-83EC-6115B0B7A4D6}" presName="hierChild6" presStyleCnt="0"/>
      <dgm:spPr/>
    </dgm:pt>
    <dgm:pt modelId="{8BF4B367-382A-45A7-8978-BCE573F7A131}" type="pres">
      <dgm:prSet presAssocID="{93C480DC-9463-4512-83EC-6115B0B7A4D6}" presName="hierChild7" presStyleCnt="0"/>
      <dgm:spPr/>
    </dgm:pt>
  </dgm:ptLst>
  <dgm:cxnLst>
    <dgm:cxn modelId="{E98EB335-8B26-4E7A-B661-13271B2005D8}" type="presOf" srcId="{42FFD21E-BAFF-4C88-8EC6-544BF0537D34}" destId="{976FD880-9975-4412-804D-CF47C8A102E7}" srcOrd="0" destOrd="0" presId="urn:microsoft.com/office/officeart/2005/8/layout/orgChart1"/>
    <dgm:cxn modelId="{F39B542B-506A-49B7-848C-BC284AF721C8}" type="presOf" srcId="{47A775AB-D284-407B-93D0-A4DC6D461685}" destId="{8AD86066-EA33-44FF-B922-FA33B2324492}" srcOrd="1" destOrd="0" presId="urn:microsoft.com/office/officeart/2005/8/layout/orgChart1"/>
    <dgm:cxn modelId="{39C05A64-21B9-4D9C-87BF-B13C0919DF07}" type="presOf" srcId="{C92D39CE-0E28-47D5-BC0A-C077168D3BB0}" destId="{C218E028-905D-404D-81DD-78A6BFFC9CFA}" srcOrd="0" destOrd="0" presId="urn:microsoft.com/office/officeart/2005/8/layout/orgChart1"/>
    <dgm:cxn modelId="{D9FC1CED-781A-40FB-8B83-FE6D10F16FD1}" type="presOf" srcId="{BAE8AD01-82D8-4E67-8075-A62BE7F46CE4}" destId="{4ACF68D4-70C6-41D8-947E-A6BC9D01ADF2}" srcOrd="0" destOrd="0" presId="urn:microsoft.com/office/officeart/2005/8/layout/orgChart1"/>
    <dgm:cxn modelId="{9BB18ED4-B241-4BD6-896C-AF586B869A01}" type="presOf" srcId="{6832495A-AEA4-455B-8EFE-57BDA8B23BF5}" destId="{B43B7A83-3212-4B48-8489-9DC280EE8EA6}" srcOrd="0" destOrd="0" presId="urn:microsoft.com/office/officeart/2005/8/layout/orgChart1"/>
    <dgm:cxn modelId="{3AB3E49E-1523-484C-818C-F43F0421F85E}" type="presOf" srcId="{B5224CD8-58CE-4E8D-943A-AFC9E0AB9353}" destId="{0B05665E-327F-46C0-B05E-90A3105143CD}" srcOrd="0" destOrd="0" presId="urn:microsoft.com/office/officeart/2005/8/layout/orgChart1"/>
    <dgm:cxn modelId="{E903A349-58A9-4EB1-B319-F0EDB80B600D}" type="presOf" srcId="{47A775AB-D284-407B-93D0-A4DC6D461685}" destId="{E57D983F-B9FB-459D-B56E-EA3638C00432}" srcOrd="0" destOrd="0" presId="urn:microsoft.com/office/officeart/2005/8/layout/orgChart1"/>
    <dgm:cxn modelId="{B111D770-0275-49CF-90E7-986F93E614A1}" type="presOf" srcId="{A54E2C6C-6AF9-48D3-AC80-E564000DCD72}" destId="{C6CF6FE0-E012-4E47-A873-EA0EBC96F6E7}" srcOrd="0" destOrd="0" presId="urn:microsoft.com/office/officeart/2005/8/layout/orgChart1"/>
    <dgm:cxn modelId="{E92D9053-6188-417E-AA6B-73F43BA9A7B7}" type="presOf" srcId="{C13F0C30-5BAA-4E46-869B-313E1EBCD393}" destId="{D08C8FB3-439C-4717-8866-7BB9644E2A16}" srcOrd="1" destOrd="0" presId="urn:microsoft.com/office/officeart/2005/8/layout/orgChart1"/>
    <dgm:cxn modelId="{6796FC3D-EBDA-4EC1-BEDE-A3023CA4835E}" srcId="{28E250BD-A52F-4D49-9100-688245628E82}" destId="{BDEAFA9A-388D-48D4-A99E-8E8FF3105953}" srcOrd="3" destOrd="0" parTransId="{039037E1-3CB2-46C8-819B-6130300A8E0C}" sibTransId="{E71BCB8E-EAED-4DB0-912B-8C78A03ABBC5}"/>
    <dgm:cxn modelId="{8EBC1DCA-D1BC-4196-8D7C-D1B7FAF49EC1}" type="presOf" srcId="{D7DD4917-9F4A-4B2E-BC9E-B2E313635AF2}" destId="{39600A05-F59E-4643-94BC-5D26FFC9F551}" srcOrd="0" destOrd="0" presId="urn:microsoft.com/office/officeart/2005/8/layout/orgChart1"/>
    <dgm:cxn modelId="{7B68BC1B-5C3E-41DB-8B32-8CF1CA5EFF83}" type="presOf" srcId="{17CD530F-38D8-4164-950C-85BEB121F916}" destId="{7643C925-F55D-47AA-9945-9BD8D35FA772}" srcOrd="0" destOrd="0" presId="urn:microsoft.com/office/officeart/2005/8/layout/orgChart1"/>
    <dgm:cxn modelId="{95B05DB8-20E4-4A38-A259-2C557542C437}" srcId="{EAA51F31-5742-4162-ACB7-AF6E9A96CF2C}" destId="{5138E417-C5D8-4DF5-A8CA-D396211AB12B}" srcOrd="2" destOrd="0" parTransId="{88E61E97-C30F-4421-A5D7-3A88504C3681}" sibTransId="{5FCCE544-A50A-4FA4-910B-5622E3C7EA24}"/>
    <dgm:cxn modelId="{D01488C2-F035-4E86-A569-B26ED9C76980}" type="presOf" srcId="{F1B5E880-9927-4964-B739-A247B5B76553}" destId="{E029A7BD-C9D2-4714-AD34-830CD769FC03}" srcOrd="0" destOrd="0" presId="urn:microsoft.com/office/officeart/2005/8/layout/orgChart1"/>
    <dgm:cxn modelId="{8B5750BE-E3F2-4D6B-8740-18DE01F81481}" srcId="{F1B5E880-9927-4964-B739-A247B5B76553}" destId="{57279D25-7579-4840-B770-714602D6B0C4}" srcOrd="2" destOrd="0" parTransId="{2581D165-2C06-4A1A-B27D-325979513995}" sibTransId="{5A3D0657-E470-4624-B5C5-8AA7EA9C5B30}"/>
    <dgm:cxn modelId="{FAC5062E-02FE-4603-A341-D2390A17EACE}" srcId="{28E250BD-A52F-4D49-9100-688245628E82}" destId="{F1B5E880-9927-4964-B739-A247B5B76553}" srcOrd="5" destOrd="0" parTransId="{6832495A-AEA4-455B-8EFE-57BDA8B23BF5}" sibTransId="{90E67F55-A09A-4FE7-89B9-F5FB2072005B}"/>
    <dgm:cxn modelId="{724ED98B-1B60-4395-9C52-BE4A8A32F301}" type="presOf" srcId="{FC347B1F-4495-416B-8592-F6A789093097}" destId="{80BF32CC-3B03-4777-8DA2-D3FD021F6D0E}" srcOrd="0" destOrd="0" presId="urn:microsoft.com/office/officeart/2005/8/layout/orgChart1"/>
    <dgm:cxn modelId="{B1E0A581-901E-438B-B5F0-8AAF209FA0A2}" srcId="{DE29309B-5B28-48B4-91C1-CA0A7322E627}" destId="{BAE8AD01-82D8-4E67-8075-A62BE7F46CE4}" srcOrd="0" destOrd="0" parTransId="{A54E2C6C-6AF9-48D3-AC80-E564000DCD72}" sibTransId="{77D07DF0-01AD-45CF-8677-EDEC199E9680}"/>
    <dgm:cxn modelId="{2E88F4BA-ADAC-4B56-82EA-6D78476102EF}" srcId="{BDEAFA9A-388D-48D4-A99E-8E8FF3105953}" destId="{C92D39CE-0E28-47D5-BC0A-C077168D3BB0}" srcOrd="1" destOrd="0" parTransId="{A46E2456-6774-4418-B38C-0F320CCABE98}" sibTransId="{0ED148A2-6621-4D80-ABAA-2EA216FD4040}"/>
    <dgm:cxn modelId="{312D7ABC-6A75-4DC5-81CE-695DF600425B}" srcId="{EAA51F31-5742-4162-ACB7-AF6E9A96CF2C}" destId="{2C8D7A5A-2D37-41F5-BD58-5A89F5922792}" srcOrd="0" destOrd="0" parTransId="{245086E2-1084-4170-B788-E45B3CFDCDE0}" sibTransId="{DC809573-CEBD-46F1-A629-FDA624C42F58}"/>
    <dgm:cxn modelId="{0EF94B74-4B42-4A45-9676-7A597BA7E566}" type="presOf" srcId="{28E250BD-A52F-4D49-9100-688245628E82}" destId="{330DD827-69EB-4068-8BB8-50A79CDB2A7B}" srcOrd="1" destOrd="0" presId="urn:microsoft.com/office/officeart/2005/8/layout/orgChart1"/>
    <dgm:cxn modelId="{41F98CD1-B5F5-4137-81B9-5B273B46E7E6}" type="presOf" srcId="{FC347B1F-4495-416B-8592-F6A789093097}" destId="{2863EBEC-C6ED-4429-9B8F-18F54196F9FA}" srcOrd="1" destOrd="0" presId="urn:microsoft.com/office/officeart/2005/8/layout/orgChart1"/>
    <dgm:cxn modelId="{C724AEDE-A32B-4162-8CD2-002034341BDA}" type="presOf" srcId="{D4137BA7-66EA-4DE0-92FE-47C0912CC881}" destId="{E447C8DC-4F80-4587-BB68-532D4D34CE32}" srcOrd="0" destOrd="0" presId="urn:microsoft.com/office/officeart/2005/8/layout/orgChart1"/>
    <dgm:cxn modelId="{BCE7DEC7-FCE9-4F81-B3C2-DBDD2F7FF4E0}" type="presOf" srcId="{C92D39CE-0E28-47D5-BC0A-C077168D3BB0}" destId="{52BC2091-2616-4DAB-AE71-E3A786F8C7DF}" srcOrd="1" destOrd="0" presId="urn:microsoft.com/office/officeart/2005/8/layout/orgChart1"/>
    <dgm:cxn modelId="{E232836F-1A33-417F-83D0-C7513DE667E7}" type="presOf" srcId="{D3A74F5D-9B90-4E83-8CEA-B34547EF1BB9}" destId="{28366A9F-C14C-4093-8ED5-508EE9744B30}" srcOrd="1" destOrd="0" presId="urn:microsoft.com/office/officeart/2005/8/layout/orgChart1"/>
    <dgm:cxn modelId="{76DF054C-6DC8-4C64-BDE6-E42BBB55F5AC}" type="presOf" srcId="{BDEAFA9A-388D-48D4-A99E-8E8FF3105953}" destId="{A5885D16-5313-4C56-A9E6-133E04B949CE}" srcOrd="1" destOrd="0" presId="urn:microsoft.com/office/officeart/2005/8/layout/orgChart1"/>
    <dgm:cxn modelId="{BD00E2AA-27A3-4B9E-B70A-F3EFBCC5C8C7}" type="presOf" srcId="{BDEAFA9A-388D-48D4-A99E-8E8FF3105953}" destId="{E0E68110-AA5E-4672-A2A7-A668801AB23B}" srcOrd="0" destOrd="0" presId="urn:microsoft.com/office/officeart/2005/8/layout/orgChart1"/>
    <dgm:cxn modelId="{07BB37FD-41E7-42DB-91C6-4D2E4E3942D4}" type="presOf" srcId="{A85AD9EB-DBAD-4342-8E33-9E1E51F83911}" destId="{B19DDE82-498F-4850-96A9-424E7341373F}" srcOrd="0" destOrd="0" presId="urn:microsoft.com/office/officeart/2005/8/layout/orgChart1"/>
    <dgm:cxn modelId="{6DFDD142-D4B8-4E7E-94A4-F977DDFE96BD}" srcId="{28E250BD-A52F-4D49-9100-688245628E82}" destId="{47A775AB-D284-407B-93D0-A4DC6D461685}" srcOrd="2" destOrd="0" parTransId="{1C53D77E-2BA4-4BC0-A607-EF76ED0CDBD4}" sibTransId="{B7FFED80-8209-45A9-85AE-F375463D613A}"/>
    <dgm:cxn modelId="{70F2DDCE-3FB3-4D15-AE81-F84AA65CF229}" type="presOf" srcId="{63CA294B-4710-4CF5-9842-3B419E095096}" destId="{CA8B8D62-A9E3-4245-A6AF-0577C427B064}" srcOrd="1" destOrd="0" presId="urn:microsoft.com/office/officeart/2005/8/layout/orgChart1"/>
    <dgm:cxn modelId="{1966C066-0F5D-47AD-A66D-0B17FC490D1A}" srcId="{EAA51F31-5742-4162-ACB7-AF6E9A96CF2C}" destId="{D3A74F5D-9B90-4E83-8CEA-B34547EF1BB9}" srcOrd="1" destOrd="0" parTransId="{B185C101-F4C4-41FD-9AC1-44AF0724D6C3}" sibTransId="{5FA85264-E013-4CF4-B33B-5712387004DA}"/>
    <dgm:cxn modelId="{3B8F4F3E-8CBC-49CA-8B93-C44CC35201CE}" srcId="{28E250BD-A52F-4D49-9100-688245628E82}" destId="{93C480DC-9463-4512-83EC-6115B0B7A4D6}" srcOrd="1" destOrd="0" parTransId="{D4137BA7-66EA-4DE0-92FE-47C0912CC881}" sibTransId="{BEA47A3B-29A5-49BB-9F6C-046906C3FFDD}"/>
    <dgm:cxn modelId="{DF7718FE-E901-47EC-9826-266E8A5DF802}" type="presOf" srcId="{93C480DC-9463-4512-83EC-6115B0B7A4D6}" destId="{700A66D2-8012-471C-A971-9DE7C4BFFF42}" srcOrd="0" destOrd="0" presId="urn:microsoft.com/office/officeart/2005/8/layout/orgChart1"/>
    <dgm:cxn modelId="{F3BD7161-7EC8-462D-B70D-3994105143E9}" srcId="{F1B5E880-9927-4964-B739-A247B5B76553}" destId="{63CA294B-4710-4CF5-9842-3B419E095096}" srcOrd="3" destOrd="0" parTransId="{B5224CD8-58CE-4E8D-943A-AFC9E0AB9353}" sibTransId="{D0F964F1-2225-4BCA-99BD-FC591752DEA1}"/>
    <dgm:cxn modelId="{66D46B15-F603-4AE4-BD6B-88640372CCBD}" type="presOf" srcId="{2C8D7A5A-2D37-41F5-BD58-5A89F5922792}" destId="{5579B288-73C7-4116-ABB0-F2FD1AF3E2B7}" srcOrd="1" destOrd="0" presId="urn:microsoft.com/office/officeart/2005/8/layout/orgChart1"/>
    <dgm:cxn modelId="{5DF6CDA2-1952-459F-9935-F3AFBA1E699A}" srcId="{BDEAFA9A-388D-48D4-A99E-8E8FF3105953}" destId="{FC347B1F-4495-416B-8592-F6A789093097}" srcOrd="0" destOrd="0" parTransId="{D7DD4917-9F4A-4B2E-BC9E-B2E313635AF2}" sibTransId="{44A5FF01-A532-4C3E-B721-0BB0D75995C9}"/>
    <dgm:cxn modelId="{6C20B28B-4F5A-482D-A5C7-A4CE007E3F3D}" type="presOf" srcId="{3EB18E4D-0644-4716-98E7-5661F19F46DB}" destId="{48D6A5C6-B428-4EE8-B1C3-EBECA0904743}" srcOrd="0" destOrd="0" presId="urn:microsoft.com/office/officeart/2005/8/layout/orgChart1"/>
    <dgm:cxn modelId="{9CDF5B07-5063-40AB-BEB2-7B00F9647776}" srcId="{28E250BD-A52F-4D49-9100-688245628E82}" destId="{DE29309B-5B28-48B4-91C1-CA0A7322E627}" srcOrd="0" destOrd="0" parTransId="{2FE579B3-B522-4612-8A07-C68714EE4AF9}" sibTransId="{CB2FDD44-0007-4020-A070-C7E0F9F6BB66}"/>
    <dgm:cxn modelId="{638AA45D-2620-46D5-B772-E06A107FB05D}" srcId="{3EB18E4D-0644-4716-98E7-5661F19F46DB}" destId="{28E250BD-A52F-4D49-9100-688245628E82}" srcOrd="0" destOrd="0" parTransId="{2B823ADB-3BDD-4A58-8F6E-042DB6A2827D}" sibTransId="{A0069937-F250-4DD8-B3D4-05E4D75F4232}"/>
    <dgm:cxn modelId="{98409320-BD19-4145-A3E2-8DE08B4A15AF}" srcId="{F1B5E880-9927-4964-B739-A247B5B76553}" destId="{7E45F7B3-4F3C-4782-9AE2-F7A582EB52A6}" srcOrd="0" destOrd="0" parTransId="{42FFD21E-BAFF-4C88-8EC6-544BF0537D34}" sibTransId="{56FFE802-283D-40C9-B05E-7F6725D99539}"/>
    <dgm:cxn modelId="{6415F059-A643-4D57-A37D-9F89F27D6A68}" type="presOf" srcId="{7E45F7B3-4F3C-4782-9AE2-F7A582EB52A6}" destId="{5081528A-05FC-4436-8E14-9894634FFF3A}" srcOrd="1" destOrd="0" presId="urn:microsoft.com/office/officeart/2005/8/layout/orgChart1"/>
    <dgm:cxn modelId="{81FB3D9C-1C66-482E-B89F-65884302BFD0}" type="presOf" srcId="{EAA51F31-5742-4162-ACB7-AF6E9A96CF2C}" destId="{78F62A24-38B5-4BB7-A66B-F24E12FF1183}" srcOrd="1" destOrd="0" presId="urn:microsoft.com/office/officeart/2005/8/layout/orgChart1"/>
    <dgm:cxn modelId="{5D423911-82AC-41AC-AC13-3FD536C0A992}" type="presOf" srcId="{D42B65C5-0578-4FC7-9DAF-6767A8FB9BCE}" destId="{6048E119-3B6E-491E-80AD-A431063BE0A6}" srcOrd="0" destOrd="0" presId="urn:microsoft.com/office/officeart/2005/8/layout/orgChart1"/>
    <dgm:cxn modelId="{02F2D4CF-3D2D-4A8E-82B9-0F27FFC6D232}" type="presOf" srcId="{2FE579B3-B522-4612-8A07-C68714EE4AF9}" destId="{53B0DD73-3116-450F-A0BE-268FD8031D7C}" srcOrd="0" destOrd="0" presId="urn:microsoft.com/office/officeart/2005/8/layout/orgChart1"/>
    <dgm:cxn modelId="{AFF75B85-C9AE-4BDD-A6CD-4F51AF1D3FB0}" type="presOf" srcId="{5138E417-C5D8-4DF5-A8CA-D396211AB12B}" destId="{87A5733D-36D6-4E74-955D-E9A5A7096DF5}" srcOrd="1" destOrd="0" presId="urn:microsoft.com/office/officeart/2005/8/layout/orgChart1"/>
    <dgm:cxn modelId="{D0BD4D7E-1BE6-4F3D-A307-82BAF97973FD}" type="presOf" srcId="{245086E2-1084-4170-B788-E45B3CFDCDE0}" destId="{1E2070B4-A71D-40D3-BE79-6D35E941B464}" srcOrd="0" destOrd="0" presId="urn:microsoft.com/office/officeart/2005/8/layout/orgChart1"/>
    <dgm:cxn modelId="{25CD04DD-BCFB-40BD-A9A2-B97A7E34FAAC}" srcId="{28E250BD-A52F-4D49-9100-688245628E82}" destId="{EAA51F31-5742-4162-ACB7-AF6E9A96CF2C}" srcOrd="4" destOrd="0" parTransId="{D42B65C5-0578-4FC7-9DAF-6767A8FB9BCE}" sibTransId="{FB962ADF-2F68-4C4E-B9BA-6D176C75B2DF}"/>
    <dgm:cxn modelId="{E6B2A1A4-B890-4DA8-AC19-2B42A2356D84}" type="presOf" srcId="{039037E1-3CB2-46C8-819B-6130300A8E0C}" destId="{7D50DB06-2FDC-4DEC-8513-91070CC098C8}" srcOrd="0" destOrd="0" presId="urn:microsoft.com/office/officeart/2005/8/layout/orgChart1"/>
    <dgm:cxn modelId="{5000D2AB-5714-440E-85E9-58C639F10631}" type="presOf" srcId="{88E61E97-C30F-4421-A5D7-3A88504C3681}" destId="{DA97726F-4842-49EC-AA22-51C2F662F6E4}" srcOrd="0" destOrd="0" presId="urn:microsoft.com/office/officeart/2005/8/layout/orgChart1"/>
    <dgm:cxn modelId="{2A8E75D8-AA24-450B-860B-22EDBA0C1014}" type="presOf" srcId="{63CA294B-4710-4CF5-9842-3B419E095096}" destId="{B4E96750-F126-47E6-B980-297AD32A0703}" srcOrd="0" destOrd="0" presId="urn:microsoft.com/office/officeart/2005/8/layout/orgChart1"/>
    <dgm:cxn modelId="{5B0D25C8-8CCA-4FE2-9BA9-64915338C5DB}" type="presOf" srcId="{28E250BD-A52F-4D49-9100-688245628E82}" destId="{E7A1569F-8227-4B06-A32E-1445ED9E951D}" srcOrd="0" destOrd="0" presId="urn:microsoft.com/office/officeart/2005/8/layout/orgChart1"/>
    <dgm:cxn modelId="{2BD47F86-3121-45A8-A925-DE41E51C1417}" type="presOf" srcId="{5138E417-C5D8-4DF5-A8CA-D396211AB12B}" destId="{1B2F57A3-9927-4C23-BF7A-7449468CBDDF}" srcOrd="0" destOrd="0" presId="urn:microsoft.com/office/officeart/2005/8/layout/orgChart1"/>
    <dgm:cxn modelId="{D23F6A0E-DCCC-4B1B-8427-8F4778909F7E}" type="presOf" srcId="{2581D165-2C06-4A1A-B27D-325979513995}" destId="{1792FF73-66B5-4EDF-AB96-0FBD95245A4E}" srcOrd="0" destOrd="0" presId="urn:microsoft.com/office/officeart/2005/8/layout/orgChart1"/>
    <dgm:cxn modelId="{747070C8-7330-415A-B00A-EBE86151B1CF}" type="presOf" srcId="{7E45F7B3-4F3C-4782-9AE2-F7A582EB52A6}" destId="{5F4689A7-B4A7-48B7-9882-4DC30194BB9A}" srcOrd="0" destOrd="0" presId="urn:microsoft.com/office/officeart/2005/8/layout/orgChart1"/>
    <dgm:cxn modelId="{3AB41B64-E4BE-4806-B5E3-F3FE9B6F5D03}" type="presOf" srcId="{93C480DC-9463-4512-83EC-6115B0B7A4D6}" destId="{7A5FAF05-8FC0-48E7-9714-5ADBDC4F9EC8}" srcOrd="1" destOrd="0" presId="urn:microsoft.com/office/officeart/2005/8/layout/orgChart1"/>
    <dgm:cxn modelId="{552468A2-81FA-4FC9-BD77-4607743C3D91}" srcId="{BAE8AD01-82D8-4E67-8075-A62BE7F46CE4}" destId="{F3363308-2204-4AF0-868F-B5CDE9DBF216}" srcOrd="0" destOrd="0" parTransId="{A85AD9EB-DBAD-4342-8E33-9E1E51F83911}" sibTransId="{C291E005-6CC3-45A0-8C9D-8B3CAA4080D9}"/>
    <dgm:cxn modelId="{E695AFDA-890D-4378-8FB7-6E77D1F4BC48}" type="presOf" srcId="{D3A74F5D-9B90-4E83-8CEA-B34547EF1BB9}" destId="{958BA53C-52AE-4BA8-96FE-EFA1166E9720}" srcOrd="0" destOrd="0" presId="urn:microsoft.com/office/officeart/2005/8/layout/orgChart1"/>
    <dgm:cxn modelId="{02E305B3-4D76-4665-A0E2-1A2F8CE84125}" type="presOf" srcId="{DE29309B-5B28-48B4-91C1-CA0A7322E627}" destId="{B3E3C903-311E-4C44-8778-77506DBC9DB7}" srcOrd="0" destOrd="0" presId="urn:microsoft.com/office/officeart/2005/8/layout/orgChart1"/>
    <dgm:cxn modelId="{9EB0BF5E-1EE3-4A70-9EE2-5C1C71948516}" type="presOf" srcId="{A46E2456-6774-4418-B38C-0F320CCABE98}" destId="{E1515E4C-8505-447F-9F86-DBE3152139DA}" srcOrd="0" destOrd="0" presId="urn:microsoft.com/office/officeart/2005/8/layout/orgChart1"/>
    <dgm:cxn modelId="{2E59EAD5-C404-4E08-B549-0B42F944D31E}" srcId="{F1B5E880-9927-4964-B739-A247B5B76553}" destId="{C13F0C30-5BAA-4E46-869B-313E1EBCD393}" srcOrd="1" destOrd="0" parTransId="{17CD530F-38D8-4164-950C-85BEB121F916}" sibTransId="{D86D1182-3869-4E61-8CBD-BA8A572E0532}"/>
    <dgm:cxn modelId="{6A3637F5-084F-47B6-BCCA-18E3DED7639E}" type="presOf" srcId="{C13F0C30-5BAA-4E46-869B-313E1EBCD393}" destId="{62F843C5-BBE6-46DF-88CF-E49F02EC8F40}" srcOrd="0" destOrd="0" presId="urn:microsoft.com/office/officeart/2005/8/layout/orgChart1"/>
    <dgm:cxn modelId="{99AD85D5-F515-4264-B3AB-412FA2D50230}" type="presOf" srcId="{57279D25-7579-4840-B770-714602D6B0C4}" destId="{E586A8F5-A0BF-4EF6-8F1E-ED5605342CE8}" srcOrd="0" destOrd="0" presId="urn:microsoft.com/office/officeart/2005/8/layout/orgChart1"/>
    <dgm:cxn modelId="{363C7AA6-D0FF-4E33-9464-EF7B52275787}" type="presOf" srcId="{2C8D7A5A-2D37-41F5-BD58-5A89F5922792}" destId="{38CFBB17-4E3B-4804-A98B-281F5A7707CC}" srcOrd="0" destOrd="0" presId="urn:microsoft.com/office/officeart/2005/8/layout/orgChart1"/>
    <dgm:cxn modelId="{81C84C7E-5107-4326-81D0-1FD67CFA6323}" type="presOf" srcId="{B185C101-F4C4-41FD-9AC1-44AF0724D6C3}" destId="{D366993B-FE36-4F5A-A6A9-4A381A541C3E}" srcOrd="0" destOrd="0" presId="urn:microsoft.com/office/officeart/2005/8/layout/orgChart1"/>
    <dgm:cxn modelId="{092AF6E0-451F-47B7-969C-C18FBCEC3534}" type="presOf" srcId="{EAA51F31-5742-4162-ACB7-AF6E9A96CF2C}" destId="{777AC739-8DE4-49C5-A388-6A7D9EF0502A}" srcOrd="0" destOrd="0" presId="urn:microsoft.com/office/officeart/2005/8/layout/orgChart1"/>
    <dgm:cxn modelId="{9DB1361E-27CC-4FD7-B382-25936CF7261E}" type="presOf" srcId="{1C53D77E-2BA4-4BC0-A607-EF76ED0CDBD4}" destId="{6DB7ACEE-D686-4508-9E14-53AAF7AB9DB7}" srcOrd="0" destOrd="0" presId="urn:microsoft.com/office/officeart/2005/8/layout/orgChart1"/>
    <dgm:cxn modelId="{1711756C-AD06-4EAA-9864-8180FEAFE280}" type="presOf" srcId="{57279D25-7579-4840-B770-714602D6B0C4}" destId="{59D21C9F-32D4-4047-8BF9-33FFBF4A1793}" srcOrd="1" destOrd="0" presId="urn:microsoft.com/office/officeart/2005/8/layout/orgChart1"/>
    <dgm:cxn modelId="{29AA63E1-CC52-4FEB-AA67-B56721969069}" type="presOf" srcId="{BAE8AD01-82D8-4E67-8075-A62BE7F46CE4}" destId="{D329BC44-6351-4EFB-9C96-D9AD801D9DB0}" srcOrd="1" destOrd="0" presId="urn:microsoft.com/office/officeart/2005/8/layout/orgChart1"/>
    <dgm:cxn modelId="{A7E32487-3306-4066-87FF-95E03EFFAB7B}" type="presOf" srcId="{F3363308-2204-4AF0-868F-B5CDE9DBF216}" destId="{178E4A00-3C50-4817-BD15-4A723B6D7CC6}" srcOrd="1" destOrd="0" presId="urn:microsoft.com/office/officeart/2005/8/layout/orgChart1"/>
    <dgm:cxn modelId="{E48F0DCB-214A-4991-B326-9518AD372697}" type="presOf" srcId="{F1B5E880-9927-4964-B739-A247B5B76553}" destId="{2D9317F7-23F9-4053-8065-D927A3DAF52F}" srcOrd="1" destOrd="0" presId="urn:microsoft.com/office/officeart/2005/8/layout/orgChart1"/>
    <dgm:cxn modelId="{A9262645-B27A-45D3-8FF9-BF6ABC1A0A96}" type="presOf" srcId="{DE29309B-5B28-48B4-91C1-CA0A7322E627}" destId="{28744EC7-5321-450A-850C-E4AAF783E865}" srcOrd="1" destOrd="0" presId="urn:microsoft.com/office/officeart/2005/8/layout/orgChart1"/>
    <dgm:cxn modelId="{6858FDBB-8B8E-4472-9F39-84FAC0A254DF}" type="presOf" srcId="{F3363308-2204-4AF0-868F-B5CDE9DBF216}" destId="{172C7DA6-D16B-4865-B649-11EC25BBD452}" srcOrd="0" destOrd="0" presId="urn:microsoft.com/office/officeart/2005/8/layout/orgChart1"/>
    <dgm:cxn modelId="{BB9548D6-6619-4279-9260-85ACDB5C63C7}" type="presParOf" srcId="{48D6A5C6-B428-4EE8-B1C3-EBECA0904743}" destId="{EEA48E44-610B-42FC-8535-E41C2FA4D773}" srcOrd="0" destOrd="0" presId="urn:microsoft.com/office/officeart/2005/8/layout/orgChart1"/>
    <dgm:cxn modelId="{D437ADCA-8EB4-4785-8B37-CB18D4978F89}" type="presParOf" srcId="{EEA48E44-610B-42FC-8535-E41C2FA4D773}" destId="{E7149E48-9563-495C-9C0E-B34BA21E0D06}" srcOrd="0" destOrd="0" presId="urn:microsoft.com/office/officeart/2005/8/layout/orgChart1"/>
    <dgm:cxn modelId="{BEF14E71-1FAD-4534-8BCF-1BEF5D9AF4D0}" type="presParOf" srcId="{E7149E48-9563-495C-9C0E-B34BA21E0D06}" destId="{E7A1569F-8227-4B06-A32E-1445ED9E951D}" srcOrd="0" destOrd="0" presId="urn:microsoft.com/office/officeart/2005/8/layout/orgChart1"/>
    <dgm:cxn modelId="{9C424463-04AB-4E51-A065-15CFCD12C086}" type="presParOf" srcId="{E7149E48-9563-495C-9C0E-B34BA21E0D06}" destId="{330DD827-69EB-4068-8BB8-50A79CDB2A7B}" srcOrd="1" destOrd="0" presId="urn:microsoft.com/office/officeart/2005/8/layout/orgChart1"/>
    <dgm:cxn modelId="{8F90A202-CDA1-4A78-8CAA-9B0EE80F4446}" type="presParOf" srcId="{EEA48E44-610B-42FC-8535-E41C2FA4D773}" destId="{24CD2D95-40F9-423C-8C7B-4D92D55324B0}" srcOrd="1" destOrd="0" presId="urn:microsoft.com/office/officeart/2005/8/layout/orgChart1"/>
    <dgm:cxn modelId="{074B58B1-5386-4E52-9C43-C10D9A3C6B87}" type="presParOf" srcId="{24CD2D95-40F9-423C-8C7B-4D92D55324B0}" destId="{6DB7ACEE-D686-4508-9E14-53AAF7AB9DB7}" srcOrd="0" destOrd="0" presId="urn:microsoft.com/office/officeart/2005/8/layout/orgChart1"/>
    <dgm:cxn modelId="{06F80456-8379-4FC5-A89B-ED919679C8AB}" type="presParOf" srcId="{24CD2D95-40F9-423C-8C7B-4D92D55324B0}" destId="{3683E328-65BC-4562-BC75-8D380C09B17F}" srcOrd="1" destOrd="0" presId="urn:microsoft.com/office/officeart/2005/8/layout/orgChart1"/>
    <dgm:cxn modelId="{7034530E-920B-46A1-A340-EFC9B0D31289}" type="presParOf" srcId="{3683E328-65BC-4562-BC75-8D380C09B17F}" destId="{3C85147B-1A91-4E45-9EDD-9EDC5939E3D0}" srcOrd="0" destOrd="0" presId="urn:microsoft.com/office/officeart/2005/8/layout/orgChart1"/>
    <dgm:cxn modelId="{9B7AFAEA-4C68-40FC-821E-3AB62DAEAED7}" type="presParOf" srcId="{3C85147B-1A91-4E45-9EDD-9EDC5939E3D0}" destId="{E57D983F-B9FB-459D-B56E-EA3638C00432}" srcOrd="0" destOrd="0" presId="urn:microsoft.com/office/officeart/2005/8/layout/orgChart1"/>
    <dgm:cxn modelId="{E5ED23C9-92B5-4601-A561-0C7182621E49}" type="presParOf" srcId="{3C85147B-1A91-4E45-9EDD-9EDC5939E3D0}" destId="{8AD86066-EA33-44FF-B922-FA33B2324492}" srcOrd="1" destOrd="0" presId="urn:microsoft.com/office/officeart/2005/8/layout/orgChart1"/>
    <dgm:cxn modelId="{271EDBC2-E0AC-4EA6-933A-02C7A2325E87}" type="presParOf" srcId="{3683E328-65BC-4562-BC75-8D380C09B17F}" destId="{5D382DCE-1ACF-4714-BE39-48DFAEB44719}" srcOrd="1" destOrd="0" presId="urn:microsoft.com/office/officeart/2005/8/layout/orgChart1"/>
    <dgm:cxn modelId="{923E146B-95FD-4537-AD46-76A12186F7C8}" type="presParOf" srcId="{3683E328-65BC-4562-BC75-8D380C09B17F}" destId="{52ECC174-010D-4CC7-AB3D-FAC1CC5A45B0}" srcOrd="2" destOrd="0" presId="urn:microsoft.com/office/officeart/2005/8/layout/orgChart1"/>
    <dgm:cxn modelId="{A48E2FED-62CD-4AD0-B05C-E0C18EF6135F}" type="presParOf" srcId="{24CD2D95-40F9-423C-8C7B-4D92D55324B0}" destId="{7D50DB06-2FDC-4DEC-8513-91070CC098C8}" srcOrd="2" destOrd="0" presId="urn:microsoft.com/office/officeart/2005/8/layout/orgChart1"/>
    <dgm:cxn modelId="{7780C210-A524-4DD7-A00C-115D0E4887B7}" type="presParOf" srcId="{24CD2D95-40F9-423C-8C7B-4D92D55324B0}" destId="{D84C034C-447D-44EB-9D28-AAB971CB6142}" srcOrd="3" destOrd="0" presId="urn:microsoft.com/office/officeart/2005/8/layout/orgChart1"/>
    <dgm:cxn modelId="{B9C1D892-11F3-4994-8405-745A17F98414}" type="presParOf" srcId="{D84C034C-447D-44EB-9D28-AAB971CB6142}" destId="{5C57B30D-BC25-481F-964F-213168592AAC}" srcOrd="0" destOrd="0" presId="urn:microsoft.com/office/officeart/2005/8/layout/orgChart1"/>
    <dgm:cxn modelId="{F1719E98-A447-4870-823A-E894DBD53D65}" type="presParOf" srcId="{5C57B30D-BC25-481F-964F-213168592AAC}" destId="{E0E68110-AA5E-4672-A2A7-A668801AB23B}" srcOrd="0" destOrd="0" presId="urn:microsoft.com/office/officeart/2005/8/layout/orgChart1"/>
    <dgm:cxn modelId="{E879C48D-6627-49A2-B631-323AB2845814}" type="presParOf" srcId="{5C57B30D-BC25-481F-964F-213168592AAC}" destId="{A5885D16-5313-4C56-A9E6-133E04B949CE}" srcOrd="1" destOrd="0" presId="urn:microsoft.com/office/officeart/2005/8/layout/orgChart1"/>
    <dgm:cxn modelId="{E45D2F4E-4A0B-4CB6-86B0-8316FBB7FEFA}" type="presParOf" srcId="{D84C034C-447D-44EB-9D28-AAB971CB6142}" destId="{F10ECE59-EE66-4A84-9A1E-565CAFE108A8}" srcOrd="1" destOrd="0" presId="urn:microsoft.com/office/officeart/2005/8/layout/orgChart1"/>
    <dgm:cxn modelId="{41306156-3A0E-4BBB-81AB-A1F25A48DF1D}" type="presParOf" srcId="{F10ECE59-EE66-4A84-9A1E-565CAFE108A8}" destId="{39600A05-F59E-4643-94BC-5D26FFC9F551}" srcOrd="0" destOrd="0" presId="urn:microsoft.com/office/officeart/2005/8/layout/orgChart1"/>
    <dgm:cxn modelId="{0406A7C3-0A9C-4AB6-91C4-88A02F7C45CD}" type="presParOf" srcId="{F10ECE59-EE66-4A84-9A1E-565CAFE108A8}" destId="{9080B32F-4280-4EA9-A6D0-85D1F46A951B}" srcOrd="1" destOrd="0" presId="urn:microsoft.com/office/officeart/2005/8/layout/orgChart1"/>
    <dgm:cxn modelId="{D736A4C9-F2ED-405A-8C4A-D9ABA00D7809}" type="presParOf" srcId="{9080B32F-4280-4EA9-A6D0-85D1F46A951B}" destId="{6D41F26E-0E4D-4579-A189-99BEB179FEEB}" srcOrd="0" destOrd="0" presId="urn:microsoft.com/office/officeart/2005/8/layout/orgChart1"/>
    <dgm:cxn modelId="{2FE57C76-6585-41CC-BE18-F788DB7321CC}" type="presParOf" srcId="{6D41F26E-0E4D-4579-A189-99BEB179FEEB}" destId="{80BF32CC-3B03-4777-8DA2-D3FD021F6D0E}" srcOrd="0" destOrd="0" presId="urn:microsoft.com/office/officeart/2005/8/layout/orgChart1"/>
    <dgm:cxn modelId="{7E3DC404-4509-438C-AB56-00E0060053AB}" type="presParOf" srcId="{6D41F26E-0E4D-4579-A189-99BEB179FEEB}" destId="{2863EBEC-C6ED-4429-9B8F-18F54196F9FA}" srcOrd="1" destOrd="0" presId="urn:microsoft.com/office/officeart/2005/8/layout/orgChart1"/>
    <dgm:cxn modelId="{E124BFFA-C40D-4E35-9DD3-85454D637633}" type="presParOf" srcId="{9080B32F-4280-4EA9-A6D0-85D1F46A951B}" destId="{73EA71B1-891A-4DB5-A165-51135A56EFA0}" srcOrd="1" destOrd="0" presId="urn:microsoft.com/office/officeart/2005/8/layout/orgChart1"/>
    <dgm:cxn modelId="{5C75F851-7827-4324-9813-49F43A7DA029}" type="presParOf" srcId="{9080B32F-4280-4EA9-A6D0-85D1F46A951B}" destId="{770BE084-273F-4FED-A034-EA9196C6965E}" srcOrd="2" destOrd="0" presId="urn:microsoft.com/office/officeart/2005/8/layout/orgChart1"/>
    <dgm:cxn modelId="{AA52F310-728B-4E6C-86EC-9568FD4125F8}" type="presParOf" srcId="{F10ECE59-EE66-4A84-9A1E-565CAFE108A8}" destId="{E1515E4C-8505-447F-9F86-DBE3152139DA}" srcOrd="2" destOrd="0" presId="urn:microsoft.com/office/officeart/2005/8/layout/orgChart1"/>
    <dgm:cxn modelId="{B7EF4728-CE3E-42D6-B5FF-DE953B0B7666}" type="presParOf" srcId="{F10ECE59-EE66-4A84-9A1E-565CAFE108A8}" destId="{1E2D7297-E00D-44F8-B5FB-5F9ED7F4DB6F}" srcOrd="3" destOrd="0" presId="urn:microsoft.com/office/officeart/2005/8/layout/orgChart1"/>
    <dgm:cxn modelId="{2020E1D6-B7A1-4A8D-9903-DB8DD5E4E9D8}" type="presParOf" srcId="{1E2D7297-E00D-44F8-B5FB-5F9ED7F4DB6F}" destId="{B78A3BB5-D646-42B7-9B8C-9C2CEA3380E9}" srcOrd="0" destOrd="0" presId="urn:microsoft.com/office/officeart/2005/8/layout/orgChart1"/>
    <dgm:cxn modelId="{946B0B50-61D4-4C4D-BD20-D0B447EA0A24}" type="presParOf" srcId="{B78A3BB5-D646-42B7-9B8C-9C2CEA3380E9}" destId="{C218E028-905D-404D-81DD-78A6BFFC9CFA}" srcOrd="0" destOrd="0" presId="urn:microsoft.com/office/officeart/2005/8/layout/orgChart1"/>
    <dgm:cxn modelId="{FA03AEE0-A9C0-42EC-A813-5AA106A392B4}" type="presParOf" srcId="{B78A3BB5-D646-42B7-9B8C-9C2CEA3380E9}" destId="{52BC2091-2616-4DAB-AE71-E3A786F8C7DF}" srcOrd="1" destOrd="0" presId="urn:microsoft.com/office/officeart/2005/8/layout/orgChart1"/>
    <dgm:cxn modelId="{A4BD9A03-6A3F-4DD0-A992-D196E7E5F8FA}" type="presParOf" srcId="{1E2D7297-E00D-44F8-B5FB-5F9ED7F4DB6F}" destId="{DAE45C54-1BC0-4862-8FC0-1FF6AC8EAD28}" srcOrd="1" destOrd="0" presId="urn:microsoft.com/office/officeart/2005/8/layout/orgChart1"/>
    <dgm:cxn modelId="{B7848109-5800-4404-9A10-10E66A6B2663}" type="presParOf" srcId="{1E2D7297-E00D-44F8-B5FB-5F9ED7F4DB6F}" destId="{5A15DB78-2290-4A63-B3A9-E6EE5FFAD034}" srcOrd="2" destOrd="0" presId="urn:microsoft.com/office/officeart/2005/8/layout/orgChart1"/>
    <dgm:cxn modelId="{413215A8-BC15-498F-BF5E-053E20FC2443}" type="presParOf" srcId="{D84C034C-447D-44EB-9D28-AAB971CB6142}" destId="{F71DCD93-F3A8-4AD8-B0E3-84F2FD93CBAD}" srcOrd="2" destOrd="0" presId="urn:microsoft.com/office/officeart/2005/8/layout/orgChart1"/>
    <dgm:cxn modelId="{830766E0-2A06-4693-9694-B3242DC1872C}" type="presParOf" srcId="{24CD2D95-40F9-423C-8C7B-4D92D55324B0}" destId="{6048E119-3B6E-491E-80AD-A431063BE0A6}" srcOrd="4" destOrd="0" presId="urn:microsoft.com/office/officeart/2005/8/layout/orgChart1"/>
    <dgm:cxn modelId="{F61793E3-5A36-4828-B771-015E8F6ECBC9}" type="presParOf" srcId="{24CD2D95-40F9-423C-8C7B-4D92D55324B0}" destId="{8F094F44-9887-43F6-A270-F80151FE9A37}" srcOrd="5" destOrd="0" presId="urn:microsoft.com/office/officeart/2005/8/layout/orgChart1"/>
    <dgm:cxn modelId="{0420CCBF-6955-440C-A5C0-C5D8F65956AA}" type="presParOf" srcId="{8F094F44-9887-43F6-A270-F80151FE9A37}" destId="{4B6F21AD-98DD-4849-81CD-100965649A92}" srcOrd="0" destOrd="0" presId="urn:microsoft.com/office/officeart/2005/8/layout/orgChart1"/>
    <dgm:cxn modelId="{9980DF27-C670-434B-8E58-53C5127BBF0B}" type="presParOf" srcId="{4B6F21AD-98DD-4849-81CD-100965649A92}" destId="{777AC739-8DE4-49C5-A388-6A7D9EF0502A}" srcOrd="0" destOrd="0" presId="urn:microsoft.com/office/officeart/2005/8/layout/orgChart1"/>
    <dgm:cxn modelId="{D7E4239C-8B1A-4ABB-82F1-DBFD1CEBBD49}" type="presParOf" srcId="{4B6F21AD-98DD-4849-81CD-100965649A92}" destId="{78F62A24-38B5-4BB7-A66B-F24E12FF1183}" srcOrd="1" destOrd="0" presId="urn:microsoft.com/office/officeart/2005/8/layout/orgChart1"/>
    <dgm:cxn modelId="{CD84A2CF-1467-4999-99CE-2C77DD1556C9}" type="presParOf" srcId="{8F094F44-9887-43F6-A270-F80151FE9A37}" destId="{884EB218-A702-42A1-A228-36874C763D2A}" srcOrd="1" destOrd="0" presId="urn:microsoft.com/office/officeart/2005/8/layout/orgChart1"/>
    <dgm:cxn modelId="{F34D39CA-2FA1-48C8-9313-FEA26CBDC382}" type="presParOf" srcId="{884EB218-A702-42A1-A228-36874C763D2A}" destId="{1E2070B4-A71D-40D3-BE79-6D35E941B464}" srcOrd="0" destOrd="0" presId="urn:microsoft.com/office/officeart/2005/8/layout/orgChart1"/>
    <dgm:cxn modelId="{800D7607-9CFE-49BB-BF2D-2F6EAF1AD4A5}" type="presParOf" srcId="{884EB218-A702-42A1-A228-36874C763D2A}" destId="{B9318E08-9538-41A0-ADF7-5FF53D6CC3A1}" srcOrd="1" destOrd="0" presId="urn:microsoft.com/office/officeart/2005/8/layout/orgChart1"/>
    <dgm:cxn modelId="{F77AC2D1-0906-43EF-932C-EA613DB40AA4}" type="presParOf" srcId="{B9318E08-9538-41A0-ADF7-5FF53D6CC3A1}" destId="{93665DA5-F8DA-4777-9034-6119EB9A4ADC}" srcOrd="0" destOrd="0" presId="urn:microsoft.com/office/officeart/2005/8/layout/orgChart1"/>
    <dgm:cxn modelId="{81F75D3A-6F82-473B-9CD5-3B3B2441F32B}" type="presParOf" srcId="{93665DA5-F8DA-4777-9034-6119EB9A4ADC}" destId="{38CFBB17-4E3B-4804-A98B-281F5A7707CC}" srcOrd="0" destOrd="0" presId="urn:microsoft.com/office/officeart/2005/8/layout/orgChart1"/>
    <dgm:cxn modelId="{CDC3A3A5-2425-480A-879F-2B11784384A1}" type="presParOf" srcId="{93665DA5-F8DA-4777-9034-6119EB9A4ADC}" destId="{5579B288-73C7-4116-ABB0-F2FD1AF3E2B7}" srcOrd="1" destOrd="0" presId="urn:microsoft.com/office/officeart/2005/8/layout/orgChart1"/>
    <dgm:cxn modelId="{E3B857BA-F8C2-4B34-AD9D-43AEC85F11BC}" type="presParOf" srcId="{B9318E08-9538-41A0-ADF7-5FF53D6CC3A1}" destId="{013F869B-69E8-42A3-893E-453B22B7B9E2}" srcOrd="1" destOrd="0" presId="urn:microsoft.com/office/officeart/2005/8/layout/orgChart1"/>
    <dgm:cxn modelId="{E495E6AF-178E-4F5D-9FB6-9BBAF8029966}" type="presParOf" srcId="{B9318E08-9538-41A0-ADF7-5FF53D6CC3A1}" destId="{899BC266-31FE-41BB-B361-CE913BB667D3}" srcOrd="2" destOrd="0" presId="urn:microsoft.com/office/officeart/2005/8/layout/orgChart1"/>
    <dgm:cxn modelId="{947564E0-1D48-4D29-9256-7E84EA0D60CF}" type="presParOf" srcId="{884EB218-A702-42A1-A228-36874C763D2A}" destId="{D366993B-FE36-4F5A-A6A9-4A381A541C3E}" srcOrd="2" destOrd="0" presId="urn:microsoft.com/office/officeart/2005/8/layout/orgChart1"/>
    <dgm:cxn modelId="{14371381-7C17-46FB-A7F6-AE70AFB927E8}" type="presParOf" srcId="{884EB218-A702-42A1-A228-36874C763D2A}" destId="{4EE37BE4-85C4-4D18-95F5-02CC517B68FB}" srcOrd="3" destOrd="0" presId="urn:microsoft.com/office/officeart/2005/8/layout/orgChart1"/>
    <dgm:cxn modelId="{B769BC6B-0BAC-4A3F-ACBD-A623EB9F6CFB}" type="presParOf" srcId="{4EE37BE4-85C4-4D18-95F5-02CC517B68FB}" destId="{FD9366A8-1C53-4B5E-B694-4AF0185C3A28}" srcOrd="0" destOrd="0" presId="urn:microsoft.com/office/officeart/2005/8/layout/orgChart1"/>
    <dgm:cxn modelId="{DEAD922C-2485-4C0D-82C0-ED49296FC1A4}" type="presParOf" srcId="{FD9366A8-1C53-4B5E-B694-4AF0185C3A28}" destId="{958BA53C-52AE-4BA8-96FE-EFA1166E9720}" srcOrd="0" destOrd="0" presId="urn:microsoft.com/office/officeart/2005/8/layout/orgChart1"/>
    <dgm:cxn modelId="{C61CFF6D-7E52-43E3-90B1-6C61A43A64B7}" type="presParOf" srcId="{FD9366A8-1C53-4B5E-B694-4AF0185C3A28}" destId="{28366A9F-C14C-4093-8ED5-508EE9744B30}" srcOrd="1" destOrd="0" presId="urn:microsoft.com/office/officeart/2005/8/layout/orgChart1"/>
    <dgm:cxn modelId="{55C561E2-42B0-4EF8-9CC9-74CAD500EC4A}" type="presParOf" srcId="{4EE37BE4-85C4-4D18-95F5-02CC517B68FB}" destId="{1830EEDC-7624-48B9-A92A-5B8D4A9DC9E7}" srcOrd="1" destOrd="0" presId="urn:microsoft.com/office/officeart/2005/8/layout/orgChart1"/>
    <dgm:cxn modelId="{EABE6296-A9CD-48FE-999A-C238071D00C8}" type="presParOf" srcId="{4EE37BE4-85C4-4D18-95F5-02CC517B68FB}" destId="{8A509DBE-6D4A-41E2-A704-7F10ADD7442E}" srcOrd="2" destOrd="0" presId="urn:microsoft.com/office/officeart/2005/8/layout/orgChart1"/>
    <dgm:cxn modelId="{17060B40-FD27-4D06-9585-0912353C1C6D}" type="presParOf" srcId="{884EB218-A702-42A1-A228-36874C763D2A}" destId="{DA97726F-4842-49EC-AA22-51C2F662F6E4}" srcOrd="4" destOrd="0" presId="urn:microsoft.com/office/officeart/2005/8/layout/orgChart1"/>
    <dgm:cxn modelId="{802DD30A-9438-422A-AB8E-433DC4DA0FE9}" type="presParOf" srcId="{884EB218-A702-42A1-A228-36874C763D2A}" destId="{384601A8-4EE5-4B04-8303-0F5ED69D40C0}" srcOrd="5" destOrd="0" presId="urn:microsoft.com/office/officeart/2005/8/layout/orgChart1"/>
    <dgm:cxn modelId="{BA08AEA9-23DF-4605-86B8-00D3E3538EF1}" type="presParOf" srcId="{384601A8-4EE5-4B04-8303-0F5ED69D40C0}" destId="{0648DA7E-988E-4795-8E68-95DDED221095}" srcOrd="0" destOrd="0" presId="urn:microsoft.com/office/officeart/2005/8/layout/orgChart1"/>
    <dgm:cxn modelId="{9C7F2E1C-7249-4345-B0D9-EAFCC8DB0A03}" type="presParOf" srcId="{0648DA7E-988E-4795-8E68-95DDED221095}" destId="{1B2F57A3-9927-4C23-BF7A-7449468CBDDF}" srcOrd="0" destOrd="0" presId="urn:microsoft.com/office/officeart/2005/8/layout/orgChart1"/>
    <dgm:cxn modelId="{0C65DB1B-95C9-4F6E-881A-FFFC2D1F5C46}" type="presParOf" srcId="{0648DA7E-988E-4795-8E68-95DDED221095}" destId="{87A5733D-36D6-4E74-955D-E9A5A7096DF5}" srcOrd="1" destOrd="0" presId="urn:microsoft.com/office/officeart/2005/8/layout/orgChart1"/>
    <dgm:cxn modelId="{74D5A859-1607-4863-9118-09E447B0F23D}" type="presParOf" srcId="{384601A8-4EE5-4B04-8303-0F5ED69D40C0}" destId="{013F742E-6443-4BAB-B76A-21726E8BA586}" srcOrd="1" destOrd="0" presId="urn:microsoft.com/office/officeart/2005/8/layout/orgChart1"/>
    <dgm:cxn modelId="{190E4B5F-B79A-46B1-8DC5-3282C3C9BC57}" type="presParOf" srcId="{384601A8-4EE5-4B04-8303-0F5ED69D40C0}" destId="{62B6A0C4-940A-482A-AD5A-DD750AEADF92}" srcOrd="2" destOrd="0" presId="urn:microsoft.com/office/officeart/2005/8/layout/orgChart1"/>
    <dgm:cxn modelId="{82E8A83A-3177-41B5-81F6-9F6E39C3F888}" type="presParOf" srcId="{8F094F44-9887-43F6-A270-F80151FE9A37}" destId="{CA37AB0E-459C-4B3A-84C0-CCEE2FBA38F2}" srcOrd="2" destOrd="0" presId="urn:microsoft.com/office/officeart/2005/8/layout/orgChart1"/>
    <dgm:cxn modelId="{CDDF0BB7-4AC1-4B95-85EC-95C3854F43E9}" type="presParOf" srcId="{24CD2D95-40F9-423C-8C7B-4D92D55324B0}" destId="{B43B7A83-3212-4B48-8489-9DC280EE8EA6}" srcOrd="6" destOrd="0" presId="urn:microsoft.com/office/officeart/2005/8/layout/orgChart1"/>
    <dgm:cxn modelId="{9B9902EE-8091-4E4D-AD38-78A1550269C9}" type="presParOf" srcId="{24CD2D95-40F9-423C-8C7B-4D92D55324B0}" destId="{736F4A8C-908D-4050-A96B-F7748E751198}" srcOrd="7" destOrd="0" presId="urn:microsoft.com/office/officeart/2005/8/layout/orgChart1"/>
    <dgm:cxn modelId="{282BA164-A502-4479-89BF-0337E82A6019}" type="presParOf" srcId="{736F4A8C-908D-4050-A96B-F7748E751198}" destId="{78664C40-46FA-46E1-BE19-67710BD3FF4A}" srcOrd="0" destOrd="0" presId="urn:microsoft.com/office/officeart/2005/8/layout/orgChart1"/>
    <dgm:cxn modelId="{FBD88590-E2C5-46A8-B87D-1582A4C08E92}" type="presParOf" srcId="{78664C40-46FA-46E1-BE19-67710BD3FF4A}" destId="{E029A7BD-C9D2-4714-AD34-830CD769FC03}" srcOrd="0" destOrd="0" presId="urn:microsoft.com/office/officeart/2005/8/layout/orgChart1"/>
    <dgm:cxn modelId="{21B54251-64B1-4124-ABB2-FCD53F6143AA}" type="presParOf" srcId="{78664C40-46FA-46E1-BE19-67710BD3FF4A}" destId="{2D9317F7-23F9-4053-8065-D927A3DAF52F}" srcOrd="1" destOrd="0" presId="urn:microsoft.com/office/officeart/2005/8/layout/orgChart1"/>
    <dgm:cxn modelId="{6FD47043-DD06-4642-8B9F-D5E4111BBC8C}" type="presParOf" srcId="{736F4A8C-908D-4050-A96B-F7748E751198}" destId="{808D53AF-F855-43A1-9176-BF21D92B8B41}" srcOrd="1" destOrd="0" presId="urn:microsoft.com/office/officeart/2005/8/layout/orgChart1"/>
    <dgm:cxn modelId="{4ED65344-3A4B-4ECA-AA34-798956F4B591}" type="presParOf" srcId="{808D53AF-F855-43A1-9176-BF21D92B8B41}" destId="{976FD880-9975-4412-804D-CF47C8A102E7}" srcOrd="0" destOrd="0" presId="urn:microsoft.com/office/officeart/2005/8/layout/orgChart1"/>
    <dgm:cxn modelId="{777BFB64-CED6-4646-90A2-7C4F718EEE73}" type="presParOf" srcId="{808D53AF-F855-43A1-9176-BF21D92B8B41}" destId="{57DDBD37-1930-4574-BC76-1BEEC8E56114}" srcOrd="1" destOrd="0" presId="urn:microsoft.com/office/officeart/2005/8/layout/orgChart1"/>
    <dgm:cxn modelId="{768AEC10-CEB5-4E14-AE9E-98D7410BBD64}" type="presParOf" srcId="{57DDBD37-1930-4574-BC76-1BEEC8E56114}" destId="{F1A99060-D00C-4148-A771-4A88DE3953E7}" srcOrd="0" destOrd="0" presId="urn:microsoft.com/office/officeart/2005/8/layout/orgChart1"/>
    <dgm:cxn modelId="{2327B844-125D-4BEA-B83F-7142155F1BD6}" type="presParOf" srcId="{F1A99060-D00C-4148-A771-4A88DE3953E7}" destId="{5F4689A7-B4A7-48B7-9882-4DC30194BB9A}" srcOrd="0" destOrd="0" presId="urn:microsoft.com/office/officeart/2005/8/layout/orgChart1"/>
    <dgm:cxn modelId="{660070FF-F807-48E1-ABBB-F88EF44A39C6}" type="presParOf" srcId="{F1A99060-D00C-4148-A771-4A88DE3953E7}" destId="{5081528A-05FC-4436-8E14-9894634FFF3A}" srcOrd="1" destOrd="0" presId="urn:microsoft.com/office/officeart/2005/8/layout/orgChart1"/>
    <dgm:cxn modelId="{CC666EBA-A979-4C37-93AD-18A39B5A688B}" type="presParOf" srcId="{57DDBD37-1930-4574-BC76-1BEEC8E56114}" destId="{0909215A-2ACD-4E56-ABE7-2A602376A9D4}" srcOrd="1" destOrd="0" presId="urn:microsoft.com/office/officeart/2005/8/layout/orgChart1"/>
    <dgm:cxn modelId="{C2915119-001C-48B2-AA6D-F2B6DFC5188A}" type="presParOf" srcId="{57DDBD37-1930-4574-BC76-1BEEC8E56114}" destId="{6A1CA854-0D7F-46DD-8096-8C827FC0B41E}" srcOrd="2" destOrd="0" presId="urn:microsoft.com/office/officeart/2005/8/layout/orgChart1"/>
    <dgm:cxn modelId="{06BCA73B-BA58-4921-BF43-5C934A110179}" type="presParOf" srcId="{808D53AF-F855-43A1-9176-BF21D92B8B41}" destId="{7643C925-F55D-47AA-9945-9BD8D35FA772}" srcOrd="2" destOrd="0" presId="urn:microsoft.com/office/officeart/2005/8/layout/orgChart1"/>
    <dgm:cxn modelId="{FFEDCDE2-5798-48A4-992E-36C8B364A7BF}" type="presParOf" srcId="{808D53AF-F855-43A1-9176-BF21D92B8B41}" destId="{4EC4DDD9-A781-437C-AC8F-A5C25EEEABFE}" srcOrd="3" destOrd="0" presId="urn:microsoft.com/office/officeart/2005/8/layout/orgChart1"/>
    <dgm:cxn modelId="{003D7A84-8FDF-425A-A165-4AE3F0F673C1}" type="presParOf" srcId="{4EC4DDD9-A781-437C-AC8F-A5C25EEEABFE}" destId="{BE9DED24-B13C-4911-B8F5-2B47B75820A3}" srcOrd="0" destOrd="0" presId="urn:microsoft.com/office/officeart/2005/8/layout/orgChart1"/>
    <dgm:cxn modelId="{CDC1E914-B567-400F-804A-B0AE7C759737}" type="presParOf" srcId="{BE9DED24-B13C-4911-B8F5-2B47B75820A3}" destId="{62F843C5-BBE6-46DF-88CF-E49F02EC8F40}" srcOrd="0" destOrd="0" presId="urn:microsoft.com/office/officeart/2005/8/layout/orgChart1"/>
    <dgm:cxn modelId="{361C2588-1D52-455D-819D-ACC7F4924BD7}" type="presParOf" srcId="{BE9DED24-B13C-4911-B8F5-2B47B75820A3}" destId="{D08C8FB3-439C-4717-8866-7BB9644E2A16}" srcOrd="1" destOrd="0" presId="urn:microsoft.com/office/officeart/2005/8/layout/orgChart1"/>
    <dgm:cxn modelId="{D61F57D2-F337-4B25-9494-422121EF353A}" type="presParOf" srcId="{4EC4DDD9-A781-437C-AC8F-A5C25EEEABFE}" destId="{F66A952D-08CC-4994-835B-ED42D584659C}" srcOrd="1" destOrd="0" presId="urn:microsoft.com/office/officeart/2005/8/layout/orgChart1"/>
    <dgm:cxn modelId="{6A809E9E-4016-442B-AEBF-75EA0864AA0A}" type="presParOf" srcId="{4EC4DDD9-A781-437C-AC8F-A5C25EEEABFE}" destId="{1FB30209-0F4B-4DEE-9666-D1D7D9B916FC}" srcOrd="2" destOrd="0" presId="urn:microsoft.com/office/officeart/2005/8/layout/orgChart1"/>
    <dgm:cxn modelId="{8EE2920B-3B33-4FCC-AEAF-06B8A892DCD8}" type="presParOf" srcId="{808D53AF-F855-43A1-9176-BF21D92B8B41}" destId="{1792FF73-66B5-4EDF-AB96-0FBD95245A4E}" srcOrd="4" destOrd="0" presId="urn:microsoft.com/office/officeart/2005/8/layout/orgChart1"/>
    <dgm:cxn modelId="{F8312A3F-C08A-42A1-ACCD-EB48CF700E80}" type="presParOf" srcId="{808D53AF-F855-43A1-9176-BF21D92B8B41}" destId="{DB23E87E-0C8F-4C4A-8853-D8F9E6587CA9}" srcOrd="5" destOrd="0" presId="urn:microsoft.com/office/officeart/2005/8/layout/orgChart1"/>
    <dgm:cxn modelId="{EC6D0748-7AE5-4B03-A1A4-A1E373A7B88E}" type="presParOf" srcId="{DB23E87E-0C8F-4C4A-8853-D8F9E6587CA9}" destId="{35C6D5F6-CAD9-4171-8CA4-4AF50DCABFE1}" srcOrd="0" destOrd="0" presId="urn:microsoft.com/office/officeart/2005/8/layout/orgChart1"/>
    <dgm:cxn modelId="{FFD1699F-C360-472F-B308-6DCF908A9016}" type="presParOf" srcId="{35C6D5F6-CAD9-4171-8CA4-4AF50DCABFE1}" destId="{E586A8F5-A0BF-4EF6-8F1E-ED5605342CE8}" srcOrd="0" destOrd="0" presId="urn:microsoft.com/office/officeart/2005/8/layout/orgChart1"/>
    <dgm:cxn modelId="{D304F1D4-4428-4985-857F-0D4F27A6B992}" type="presParOf" srcId="{35C6D5F6-CAD9-4171-8CA4-4AF50DCABFE1}" destId="{59D21C9F-32D4-4047-8BF9-33FFBF4A1793}" srcOrd="1" destOrd="0" presId="urn:microsoft.com/office/officeart/2005/8/layout/orgChart1"/>
    <dgm:cxn modelId="{6EA974D2-BB89-422D-90FC-59B177C971DA}" type="presParOf" srcId="{DB23E87E-0C8F-4C4A-8853-D8F9E6587CA9}" destId="{1C3BDC16-B525-43F9-A3DE-BD1590F10C52}" srcOrd="1" destOrd="0" presId="urn:microsoft.com/office/officeart/2005/8/layout/orgChart1"/>
    <dgm:cxn modelId="{F5DD23DA-20E2-453F-BF68-DDAF3F3CC242}" type="presParOf" srcId="{DB23E87E-0C8F-4C4A-8853-D8F9E6587CA9}" destId="{19202E3F-E7BB-476F-A1A5-18672B5E7FBA}" srcOrd="2" destOrd="0" presId="urn:microsoft.com/office/officeart/2005/8/layout/orgChart1"/>
    <dgm:cxn modelId="{ACFD67C9-92F2-4197-9A61-D93E0A8D91CF}" type="presParOf" srcId="{808D53AF-F855-43A1-9176-BF21D92B8B41}" destId="{0B05665E-327F-46C0-B05E-90A3105143CD}" srcOrd="6" destOrd="0" presId="urn:microsoft.com/office/officeart/2005/8/layout/orgChart1"/>
    <dgm:cxn modelId="{2A9B3DAE-E070-48F5-AA10-0A2552984435}" type="presParOf" srcId="{808D53AF-F855-43A1-9176-BF21D92B8B41}" destId="{DE20B333-A412-41FB-ACE1-B6B0C9B1181A}" srcOrd="7" destOrd="0" presId="urn:microsoft.com/office/officeart/2005/8/layout/orgChart1"/>
    <dgm:cxn modelId="{C10465AE-D303-4D9D-8113-6C6411DD9059}" type="presParOf" srcId="{DE20B333-A412-41FB-ACE1-B6B0C9B1181A}" destId="{43FE125E-D292-428A-87A6-D85BF97390A6}" srcOrd="0" destOrd="0" presId="urn:microsoft.com/office/officeart/2005/8/layout/orgChart1"/>
    <dgm:cxn modelId="{B91997B5-0027-471D-9C67-4FE4EB06FB6D}" type="presParOf" srcId="{43FE125E-D292-428A-87A6-D85BF97390A6}" destId="{B4E96750-F126-47E6-B980-297AD32A0703}" srcOrd="0" destOrd="0" presId="urn:microsoft.com/office/officeart/2005/8/layout/orgChart1"/>
    <dgm:cxn modelId="{BA109403-DA58-46DC-8B07-D691F22BA58B}" type="presParOf" srcId="{43FE125E-D292-428A-87A6-D85BF97390A6}" destId="{CA8B8D62-A9E3-4245-A6AF-0577C427B064}" srcOrd="1" destOrd="0" presId="urn:microsoft.com/office/officeart/2005/8/layout/orgChart1"/>
    <dgm:cxn modelId="{6F680ED3-3E20-43AF-8D53-CC729723E176}" type="presParOf" srcId="{DE20B333-A412-41FB-ACE1-B6B0C9B1181A}" destId="{F65682A0-892B-41CB-ACA9-29902282C7A9}" srcOrd="1" destOrd="0" presId="urn:microsoft.com/office/officeart/2005/8/layout/orgChart1"/>
    <dgm:cxn modelId="{E5D3E505-309A-4924-9B09-7D3FBF89C207}" type="presParOf" srcId="{DE20B333-A412-41FB-ACE1-B6B0C9B1181A}" destId="{1FEC851C-C37A-405D-97C0-D9433132FC22}" srcOrd="2" destOrd="0" presId="urn:microsoft.com/office/officeart/2005/8/layout/orgChart1"/>
    <dgm:cxn modelId="{A1C095E6-46D9-456C-832A-7789F25881AE}" type="presParOf" srcId="{736F4A8C-908D-4050-A96B-F7748E751198}" destId="{26A35B6C-43EE-4D2B-9601-54518A766016}" srcOrd="2" destOrd="0" presId="urn:microsoft.com/office/officeart/2005/8/layout/orgChart1"/>
    <dgm:cxn modelId="{AA38005E-BA3C-4EBF-9188-6056511514C9}" type="presParOf" srcId="{EEA48E44-610B-42FC-8535-E41C2FA4D773}" destId="{CD1C92D3-84BC-4DFE-977D-15CEC1E555C8}" srcOrd="2" destOrd="0" presId="urn:microsoft.com/office/officeart/2005/8/layout/orgChart1"/>
    <dgm:cxn modelId="{5E3A0513-4CEE-41FB-A6D5-E6380FDD2924}" type="presParOf" srcId="{CD1C92D3-84BC-4DFE-977D-15CEC1E555C8}" destId="{53B0DD73-3116-450F-A0BE-268FD8031D7C}" srcOrd="0" destOrd="0" presId="urn:microsoft.com/office/officeart/2005/8/layout/orgChart1"/>
    <dgm:cxn modelId="{270BFB07-98C0-4153-8E38-510B3D1A747C}" type="presParOf" srcId="{CD1C92D3-84BC-4DFE-977D-15CEC1E555C8}" destId="{C0E8EAEB-3190-4DD1-9DEB-09FBE331A085}" srcOrd="1" destOrd="0" presId="urn:microsoft.com/office/officeart/2005/8/layout/orgChart1"/>
    <dgm:cxn modelId="{84832A6D-8B13-4E09-99C4-7DCF10F08C3F}" type="presParOf" srcId="{C0E8EAEB-3190-4DD1-9DEB-09FBE331A085}" destId="{773F68FB-5C16-4EFF-8536-75A9BE92BB4D}" srcOrd="0" destOrd="0" presId="urn:microsoft.com/office/officeart/2005/8/layout/orgChart1"/>
    <dgm:cxn modelId="{CD45C43F-DF91-4E6F-B45E-6F8DAE2EDBAE}" type="presParOf" srcId="{773F68FB-5C16-4EFF-8536-75A9BE92BB4D}" destId="{B3E3C903-311E-4C44-8778-77506DBC9DB7}" srcOrd="0" destOrd="0" presId="urn:microsoft.com/office/officeart/2005/8/layout/orgChart1"/>
    <dgm:cxn modelId="{0EC4F936-AF5B-491D-917A-64EEE6213BA5}" type="presParOf" srcId="{773F68FB-5C16-4EFF-8536-75A9BE92BB4D}" destId="{28744EC7-5321-450A-850C-E4AAF783E865}" srcOrd="1" destOrd="0" presId="urn:microsoft.com/office/officeart/2005/8/layout/orgChart1"/>
    <dgm:cxn modelId="{888EC2AB-7CAE-43E6-BD67-7376E22C6A3B}" type="presParOf" srcId="{C0E8EAEB-3190-4DD1-9DEB-09FBE331A085}" destId="{1D88A29F-D2EA-4A5A-92EF-22C1770B65AC}" srcOrd="1" destOrd="0" presId="urn:microsoft.com/office/officeart/2005/8/layout/orgChart1"/>
    <dgm:cxn modelId="{171861F1-93EB-42DD-BE2C-E2A7B1EA1A2A}" type="presParOf" srcId="{1D88A29F-D2EA-4A5A-92EF-22C1770B65AC}" destId="{C6CF6FE0-E012-4E47-A873-EA0EBC96F6E7}" srcOrd="0" destOrd="0" presId="urn:microsoft.com/office/officeart/2005/8/layout/orgChart1"/>
    <dgm:cxn modelId="{91BB9D10-594F-4C4E-BCE7-6EAF51DDB002}" type="presParOf" srcId="{1D88A29F-D2EA-4A5A-92EF-22C1770B65AC}" destId="{F67EFDEC-E41B-4D19-B0FA-8B0BEEC1ECA9}" srcOrd="1" destOrd="0" presId="urn:microsoft.com/office/officeart/2005/8/layout/orgChart1"/>
    <dgm:cxn modelId="{853D30E3-95AB-4210-BC22-3F3711165F88}" type="presParOf" srcId="{F67EFDEC-E41B-4D19-B0FA-8B0BEEC1ECA9}" destId="{D7A4A1E2-2951-4DAA-A6E1-19F1A5BD53BA}" srcOrd="0" destOrd="0" presId="urn:microsoft.com/office/officeart/2005/8/layout/orgChart1"/>
    <dgm:cxn modelId="{FA732920-7A7F-4CA1-A86B-E79A902B950B}" type="presParOf" srcId="{D7A4A1E2-2951-4DAA-A6E1-19F1A5BD53BA}" destId="{4ACF68D4-70C6-41D8-947E-A6BC9D01ADF2}" srcOrd="0" destOrd="0" presId="urn:microsoft.com/office/officeart/2005/8/layout/orgChart1"/>
    <dgm:cxn modelId="{65A14A7B-9E84-4355-8CBE-FC84EBAC5B40}" type="presParOf" srcId="{D7A4A1E2-2951-4DAA-A6E1-19F1A5BD53BA}" destId="{D329BC44-6351-4EFB-9C96-D9AD801D9DB0}" srcOrd="1" destOrd="0" presId="urn:microsoft.com/office/officeart/2005/8/layout/orgChart1"/>
    <dgm:cxn modelId="{3AF061B8-AC74-4725-BDAF-BDF9614C0F3E}" type="presParOf" srcId="{F67EFDEC-E41B-4D19-B0FA-8B0BEEC1ECA9}" destId="{3AD02EFB-26AA-4278-AC0A-CA4911B84B02}" srcOrd="1" destOrd="0" presId="urn:microsoft.com/office/officeart/2005/8/layout/orgChart1"/>
    <dgm:cxn modelId="{1CA89457-AC73-4ABE-9735-CF40C80D96B4}" type="presParOf" srcId="{3AD02EFB-26AA-4278-AC0A-CA4911B84B02}" destId="{B19DDE82-498F-4850-96A9-424E7341373F}" srcOrd="0" destOrd="0" presId="urn:microsoft.com/office/officeart/2005/8/layout/orgChart1"/>
    <dgm:cxn modelId="{19CB3EB1-651F-46AD-A1DB-924A845D0818}" type="presParOf" srcId="{3AD02EFB-26AA-4278-AC0A-CA4911B84B02}" destId="{75F10016-5778-498C-A667-18F126CB0B50}" srcOrd="1" destOrd="0" presId="urn:microsoft.com/office/officeart/2005/8/layout/orgChart1"/>
    <dgm:cxn modelId="{081E235D-7CE5-4227-B60A-A072C6BA2720}" type="presParOf" srcId="{75F10016-5778-498C-A667-18F126CB0B50}" destId="{1A74F9C4-CA94-4954-AD5E-7EF40DA8685C}" srcOrd="0" destOrd="0" presId="urn:microsoft.com/office/officeart/2005/8/layout/orgChart1"/>
    <dgm:cxn modelId="{4CFCDB44-8030-4E4C-BE4C-3E923D38A942}" type="presParOf" srcId="{1A74F9C4-CA94-4954-AD5E-7EF40DA8685C}" destId="{172C7DA6-D16B-4865-B649-11EC25BBD452}" srcOrd="0" destOrd="0" presId="urn:microsoft.com/office/officeart/2005/8/layout/orgChart1"/>
    <dgm:cxn modelId="{E2F63357-F26E-4355-BE13-C9205B10A0EC}" type="presParOf" srcId="{1A74F9C4-CA94-4954-AD5E-7EF40DA8685C}" destId="{178E4A00-3C50-4817-BD15-4A723B6D7CC6}" srcOrd="1" destOrd="0" presId="urn:microsoft.com/office/officeart/2005/8/layout/orgChart1"/>
    <dgm:cxn modelId="{B11A3434-BFF4-4DD3-8231-59F16DC0A950}" type="presParOf" srcId="{75F10016-5778-498C-A667-18F126CB0B50}" destId="{161AE416-D4A2-4DE3-96F9-50C73C11FCCE}" srcOrd="1" destOrd="0" presId="urn:microsoft.com/office/officeart/2005/8/layout/orgChart1"/>
    <dgm:cxn modelId="{C42BB5A8-E0C3-4FA1-A78D-2992692E22F5}" type="presParOf" srcId="{75F10016-5778-498C-A667-18F126CB0B50}" destId="{34792FED-2781-4349-A0BD-6E1757F05E20}" srcOrd="2" destOrd="0" presId="urn:microsoft.com/office/officeart/2005/8/layout/orgChart1"/>
    <dgm:cxn modelId="{C442B633-03C6-42EB-8DC9-70032EED6620}" type="presParOf" srcId="{F67EFDEC-E41B-4D19-B0FA-8B0BEEC1ECA9}" destId="{C7195B29-EC04-45AA-B781-82BF6C84C455}" srcOrd="2" destOrd="0" presId="urn:microsoft.com/office/officeart/2005/8/layout/orgChart1"/>
    <dgm:cxn modelId="{0E897DA6-F808-42E8-8B79-E7982B4BC1CD}" type="presParOf" srcId="{C0E8EAEB-3190-4DD1-9DEB-09FBE331A085}" destId="{4327D373-9337-45EB-AC99-E0321D659FCA}" srcOrd="2" destOrd="0" presId="urn:microsoft.com/office/officeart/2005/8/layout/orgChart1"/>
    <dgm:cxn modelId="{392C4013-AC8C-45E5-BB0B-0282AEF9B395}" type="presParOf" srcId="{CD1C92D3-84BC-4DFE-977D-15CEC1E555C8}" destId="{E447C8DC-4F80-4587-BB68-532D4D34CE32}" srcOrd="2" destOrd="0" presId="urn:microsoft.com/office/officeart/2005/8/layout/orgChart1"/>
    <dgm:cxn modelId="{BE399105-3BA4-4FDC-8A03-5EAA742CCA4D}" type="presParOf" srcId="{CD1C92D3-84BC-4DFE-977D-15CEC1E555C8}" destId="{ACCCB26C-DA4B-4162-95E9-A065C9884EDD}" srcOrd="3" destOrd="0" presId="urn:microsoft.com/office/officeart/2005/8/layout/orgChart1"/>
    <dgm:cxn modelId="{3C6A84CD-649A-48D1-AD25-A2D6A40544A7}" type="presParOf" srcId="{ACCCB26C-DA4B-4162-95E9-A065C9884EDD}" destId="{9A57977D-0C7D-47AC-B2EC-CC035ACAA266}" srcOrd="0" destOrd="0" presId="urn:microsoft.com/office/officeart/2005/8/layout/orgChart1"/>
    <dgm:cxn modelId="{655951E4-25EC-4E73-A038-5E214214C76F}" type="presParOf" srcId="{9A57977D-0C7D-47AC-B2EC-CC035ACAA266}" destId="{700A66D2-8012-471C-A971-9DE7C4BFFF42}" srcOrd="0" destOrd="0" presId="urn:microsoft.com/office/officeart/2005/8/layout/orgChart1"/>
    <dgm:cxn modelId="{8DA4B45C-92A6-4A18-A9E1-507644539566}" type="presParOf" srcId="{9A57977D-0C7D-47AC-B2EC-CC035ACAA266}" destId="{7A5FAF05-8FC0-48E7-9714-5ADBDC4F9EC8}" srcOrd="1" destOrd="0" presId="urn:microsoft.com/office/officeart/2005/8/layout/orgChart1"/>
    <dgm:cxn modelId="{6D98D24A-31F5-4EE2-86DE-691EE074C1EB}" type="presParOf" srcId="{ACCCB26C-DA4B-4162-95E9-A065C9884EDD}" destId="{762FEF36-5A5A-4AA0-92CE-06CB828BBDEE}" srcOrd="1" destOrd="0" presId="urn:microsoft.com/office/officeart/2005/8/layout/orgChart1"/>
    <dgm:cxn modelId="{A097CF3F-C73D-4A5D-8CB8-1D5A8E46CD2B}" type="presParOf" srcId="{ACCCB26C-DA4B-4162-95E9-A065C9884EDD}" destId="{8BF4B367-382A-45A7-8978-BCE573F7A13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6D6324-13CC-4818-8730-4DA56FD6FBE4}" type="doc">
      <dgm:prSet loTypeId="urn:microsoft.com/office/officeart/2005/8/layout/orgChart1" loCatId="hierarchy" qsTypeId="urn:microsoft.com/office/officeart/2005/8/quickstyle/simple1" qsCatId="simple" csTypeId="urn:microsoft.com/office/officeart/2005/8/colors/accent2_1" csCatId="accent2" phldr="1"/>
      <dgm:spPr/>
    </dgm:pt>
    <dgm:pt modelId="{96589F8D-A22F-4A28-9213-23C0787AD09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CEO</a:t>
          </a:r>
          <a:endParaRPr kumimoji="0" lang="en-US" altLang="cs-CZ" b="1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5966EE1A-24D0-4F54-BA58-B56D5A12F3BA}" type="parTrans" cxnId="{7BE4CACD-ED97-421C-AB6A-D17C2B6222B7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3C499D5E-8C3D-4B93-BA70-BA114115C015}" type="sibTrans" cxnId="{7BE4CACD-ED97-421C-AB6A-D17C2B6222B7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8C3C1F63-A761-4CCD-8A92-8D5132A0323D}" type="asst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Interní audit</a:t>
          </a:r>
          <a:endParaRPr kumimoji="0" lang="cs-CZ" altLang="cs-CZ" b="1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A4C7409B-19D4-42A9-BF82-454250CD0ABC}" type="parTrans" cxnId="{C27A9336-EEA5-4388-A74C-275F7C6E651E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6056EB50-352F-4189-8120-ABB423914BDA}" type="sibTrans" cxnId="{C27A9336-EEA5-4388-A74C-275F7C6E651E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4FDDCA2E-C991-44FA-92C3-EB3BE03EE07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Právní</a:t>
          </a:r>
          <a:endParaRPr kumimoji="0" lang="en-US" altLang="cs-CZ" b="1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7EBCEBE8-CF4F-4888-95C4-1EB80C412D51}" type="parTrans" cxnId="{71FF61B2-0276-4B84-866F-74DFCCD319BB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DF26CF5B-8689-41F5-AB2D-A3E39F3E7F01}" type="sibTrans" cxnId="{71FF61B2-0276-4B84-866F-74DFCCD319BB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0A402B9E-B71D-4281-8F34-2D8275B638C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HR, PR, </a:t>
          </a:r>
          <a:endParaRPr kumimoji="0" lang="en-US" altLang="cs-CZ" b="1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693C4C51-09DA-445A-A7DA-A8D6B8A790EE}" type="parTrans" cxnId="{25D8A3C2-1C3B-4CA0-9498-DA37FF9BB765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E0594BE6-9CE2-4671-9813-12B15A3D5BF2}" type="sibTrans" cxnId="{25D8A3C2-1C3B-4CA0-9498-DA37FF9BB765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41F62C86-CCF9-4351-8A6C-4BAA06C0F6D1}" type="asst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0" i="0" u="none" strike="noStrike" cap="none" normalizeH="0" baseline="0" dirty="0" smtClean="0">
              <a:ln/>
              <a:effectLst/>
              <a:latin typeface="Arial" charset="0"/>
            </a:rPr>
            <a:t>PMF</a:t>
          </a:r>
          <a:endParaRPr kumimoji="0" lang="en-US" altLang="cs-CZ" b="0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CACEF54F-1192-4C4C-ADE1-B50C33A99ABC}" type="parTrans" cxnId="{062FFF55-B8B4-4F02-9E17-42358744BAF2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163B5950-EBAE-444C-8451-8820B825AC0C}" type="sibTrans" cxnId="{062FFF55-B8B4-4F02-9E17-42358744BAF2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0BEF29D2-17CD-4C67-BC02-467CD70177E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CSO</a:t>
          </a:r>
          <a:endParaRPr kumimoji="0" lang="en-US" altLang="cs-CZ" b="1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54D6ACA5-E763-46B1-B286-0A2E5945C1ED}" type="parTrans" cxnId="{2EE75982-1AFB-4409-B8D9-E587143823B8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E6806337-E61B-4DDB-872D-6EAA18F545D2}" type="sibTrans" cxnId="{2EE75982-1AFB-4409-B8D9-E587143823B8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5842339E-18B3-4F7C-8078-21B58AADBB8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CPO</a:t>
          </a:r>
          <a:endParaRPr kumimoji="0" lang="en-US" altLang="cs-CZ" b="1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749B1311-1FF3-458C-A798-FE4D30D5BCD4}" type="parTrans" cxnId="{781813AA-8C12-4656-9E44-29B4886C3019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BD790607-1978-4293-BBFB-431F142AF53A}" type="sibTrans" cxnId="{781813AA-8C12-4656-9E44-29B4886C3019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6ABD0AF7-0DE8-451B-86AC-E8EF9F1C7A5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produkty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D6B608EA-A8AB-411C-8E78-3AB26FBDA7AD}" type="parTrans" cxnId="{35F613DF-F960-48CE-B52D-3676E65D4871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71DF29BA-4438-4D88-95BE-040778F27303}" type="sibTrans" cxnId="{35F613DF-F960-48CE-B52D-3676E65D4871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0499C87E-56BE-407B-B7DC-B0F91488B37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marketing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3445A7AF-021E-4864-915B-C61E38E269FD}" type="parTrans" cxnId="{59ACE4C9-B28B-4CA5-868D-A211A8FB62AB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6B3550AF-C887-43E3-8305-DADEF731E7A3}" type="sibTrans" cxnId="{59ACE4C9-B28B-4CA5-868D-A211A8FB62AB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CBCBA822-E59B-46B1-A930-2CB4037EA80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COO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4173F398-A8B8-49B0-8B19-87CF025935EC}" type="parTrans" cxnId="{EA560C79-9427-4AD4-AB4D-0EB6F16AC71A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BD248AE8-43AC-44CA-BD99-F8C8E88A5327}" type="sibTrans" cxnId="{EA560C79-9427-4AD4-AB4D-0EB6F16AC71A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28811376-A074-4ED5-966C-EA173B11071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CIO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81FD78B6-4EBF-459C-BF54-7AE8B509C3FF}" type="parTrans" cxnId="{9A5FA1FE-2718-48FA-8DD5-C8478ABFADE2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F12BB9F8-4086-477D-8AD6-8D3E264F50D1}" type="sibTrans" cxnId="{9A5FA1FE-2718-48FA-8DD5-C8478ABFADE2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B088284B-E48C-42F8-9418-A645664D654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Správa smluv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05179B93-A80B-43A5-9CDE-D9BD15210C4A}" type="parTrans" cxnId="{37E28383-8D70-434B-9C67-B121B81469E7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40442194-EBD2-4597-B3C6-8374ED8EB8FB}" type="sibTrans" cxnId="{37E28383-8D70-434B-9C67-B121B81469E7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F17454EA-9EC7-4BE9-8865-08216A457CE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Likvidace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0223DBD8-04C6-4D88-B940-A0849447B581}" type="parTrans" cxnId="{9075D001-C046-4C18-A124-7301544E1E4B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CA2D0DC6-830A-4870-A2BA-23C7B9C69027}" type="sibTrans" cxnId="{9075D001-C046-4C18-A124-7301544E1E4B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ADB21B17-ECC9-4A27-A835-DE95C93C2E3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CFO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19168E8D-F270-4AA8-8E21-4C045822AF8D}" type="parTrans" cxnId="{90964BD0-CCC3-42D3-936D-64C99111D77A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D736B30A-2A8C-4645-BDAB-6237A7093A67}" type="sibTrans" cxnId="{90964BD0-CCC3-42D3-936D-64C99111D77A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39126808-089B-489A-9F64-26884DF9791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účetnictví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7052FBE1-3F96-4F9F-B366-5E0D3FB7BB4D}" type="parTrans" cxnId="{28C65639-5140-4735-B202-ABB0F4519B4D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6E1ACAE7-2974-4DD3-9DF3-6A6F59C4DA5E}" type="sibTrans" cxnId="{28C65639-5140-4735-B202-ABB0F4519B4D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C1E8113F-A5A1-466B-ABF2-C55E8483177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investice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261F79FE-A464-45BC-925D-C963F542D1E4}" type="parTrans" cxnId="{8D130F88-FCD0-411E-AA7D-9BF1A1D7DF4E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81F2472A-84BE-4AA7-8232-ABAF24814D3D}" type="sibTrans" cxnId="{8D130F88-FCD0-411E-AA7D-9BF1A1D7DF4E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98F822C4-41EE-45A0-B473-3CBAD9B0C53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1" i="0" u="none" strike="noStrike" cap="none" normalizeH="0" baseline="0" smtClean="0">
              <a:ln/>
              <a:effectLst/>
              <a:latin typeface="Arial" charset="0"/>
            </a:rPr>
            <a:t>zajištění</a:t>
          </a:r>
          <a:endParaRPr kumimoji="0" lang="en-US" altLang="cs-CZ" b="1" i="0" u="none" strike="noStrike" cap="none" normalizeH="0" baseline="0" smtClean="0">
            <a:ln/>
            <a:effectLst/>
            <a:latin typeface="Arial" charset="0"/>
          </a:endParaRPr>
        </a:p>
      </dgm:t>
    </dgm:pt>
    <dgm:pt modelId="{601E10F1-6174-4800-B992-A65D1D3E7C9F}" type="parTrans" cxnId="{1C50791E-E1C8-4EE7-B0CF-A71081221EEB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A5A1678C-B3E1-45F2-9961-15342AD5C68B}" type="sibTrans" cxnId="{1C50791E-E1C8-4EE7-B0CF-A71081221EEB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1DBA581E-917C-41AB-81CA-552ACEC190D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b="0" i="0" u="none" strike="noStrike" cap="none" normalizeH="0" baseline="0" smtClean="0">
              <a:ln/>
              <a:effectLst/>
              <a:latin typeface="Arial" charset="0"/>
            </a:rPr>
            <a:t>CRO</a:t>
          </a:r>
          <a:endParaRPr kumimoji="0" lang="en-US" altLang="cs-CZ" b="0" i="0" u="none" strike="noStrike" cap="none" normalizeH="0" baseline="0" dirty="0" smtClean="0">
            <a:ln/>
            <a:effectLst/>
            <a:latin typeface="Arial" charset="0"/>
          </a:endParaRPr>
        </a:p>
      </dgm:t>
    </dgm:pt>
    <dgm:pt modelId="{B99AA120-EB8D-4662-B5B5-84876543596B}" type="parTrans" cxnId="{29A3D676-4FED-4A35-B8BF-866FD4490D4C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A7263152-4E1C-458C-8353-84208DF7AC10}" type="sibTrans" cxnId="{29A3D676-4FED-4A35-B8BF-866FD4490D4C}">
      <dgm:prSet/>
      <dgm:spPr/>
      <dgm:t>
        <a:bodyPr/>
        <a:lstStyle/>
        <a:p>
          <a:endParaRPr lang="cs-CZ">
            <a:solidFill>
              <a:schemeClr val="bg1"/>
            </a:solidFill>
          </a:endParaRPr>
        </a:p>
      </dgm:t>
    </dgm:pt>
    <dgm:pt modelId="{684EA887-D351-4CCD-B6D8-C0C241563AD7}" type="pres">
      <dgm:prSet presAssocID="{616D6324-13CC-4818-8730-4DA56FD6FBE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F78A5F7-3CCD-4DE6-96B6-D4DD83376CE5}" type="pres">
      <dgm:prSet presAssocID="{96589F8D-A22F-4A28-9213-23C0787AD091}" presName="hierRoot1" presStyleCnt="0">
        <dgm:presLayoutVars>
          <dgm:hierBranch val="r"/>
        </dgm:presLayoutVars>
      </dgm:prSet>
      <dgm:spPr/>
    </dgm:pt>
    <dgm:pt modelId="{3B3C6DAC-EC99-42EC-8161-07681303DC9E}" type="pres">
      <dgm:prSet presAssocID="{96589F8D-A22F-4A28-9213-23C0787AD091}" presName="rootComposite1" presStyleCnt="0"/>
      <dgm:spPr/>
    </dgm:pt>
    <dgm:pt modelId="{84D7BA3A-9B88-456E-B252-4D715902BFCC}" type="pres">
      <dgm:prSet presAssocID="{96589F8D-A22F-4A28-9213-23C0787AD09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4D9F41D-5E97-4301-91D5-2639A4B605AC}" type="pres">
      <dgm:prSet presAssocID="{96589F8D-A22F-4A28-9213-23C0787AD09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F484D4BF-79C3-47F0-AB88-8CE564147B33}" type="pres">
      <dgm:prSet presAssocID="{96589F8D-A22F-4A28-9213-23C0787AD091}" presName="hierChild2" presStyleCnt="0"/>
      <dgm:spPr/>
    </dgm:pt>
    <dgm:pt modelId="{490E8232-9FAA-4E5F-962D-7E7EB3A42511}" type="pres">
      <dgm:prSet presAssocID="{54D6ACA5-E763-46B1-B286-0A2E5945C1ED}" presName="Name50" presStyleLbl="parChTrans1D2" presStyleIdx="0" presStyleCnt="7"/>
      <dgm:spPr/>
      <dgm:t>
        <a:bodyPr/>
        <a:lstStyle/>
        <a:p>
          <a:endParaRPr lang="en-US"/>
        </a:p>
      </dgm:t>
    </dgm:pt>
    <dgm:pt modelId="{6AA7B1BA-EBFC-4BF7-8C1F-1C9DAAF35BA5}" type="pres">
      <dgm:prSet presAssocID="{0BEF29D2-17CD-4C67-BC02-467CD70177E1}" presName="hierRoot2" presStyleCnt="0">
        <dgm:presLayoutVars>
          <dgm:hierBranch/>
        </dgm:presLayoutVars>
      </dgm:prSet>
      <dgm:spPr/>
    </dgm:pt>
    <dgm:pt modelId="{23DD9AC1-36B8-4FA2-8AE5-E276BAD5C6A9}" type="pres">
      <dgm:prSet presAssocID="{0BEF29D2-17CD-4C67-BC02-467CD70177E1}" presName="rootComposite" presStyleCnt="0"/>
      <dgm:spPr/>
    </dgm:pt>
    <dgm:pt modelId="{DCE14336-C399-42C6-95D4-2BA1F297CC56}" type="pres">
      <dgm:prSet presAssocID="{0BEF29D2-17CD-4C67-BC02-467CD70177E1}" presName="rootText" presStyleLbl="node2" presStyleIdx="0" presStyleCnt="5" custScaleY="95939" custLinFactNeighborX="605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219B2E-B640-420A-AC13-F83D62458F8E}" type="pres">
      <dgm:prSet presAssocID="{0BEF29D2-17CD-4C67-BC02-467CD70177E1}" presName="rootConnector" presStyleLbl="node2" presStyleIdx="0" presStyleCnt="5"/>
      <dgm:spPr/>
      <dgm:t>
        <a:bodyPr/>
        <a:lstStyle/>
        <a:p>
          <a:endParaRPr lang="en-US"/>
        </a:p>
      </dgm:t>
    </dgm:pt>
    <dgm:pt modelId="{90EEDF2A-C6B5-4E7C-9D24-A1A9401F935C}" type="pres">
      <dgm:prSet presAssocID="{0BEF29D2-17CD-4C67-BC02-467CD70177E1}" presName="hierChild4" presStyleCnt="0"/>
      <dgm:spPr/>
    </dgm:pt>
    <dgm:pt modelId="{64EFE2C1-A1D3-460B-A4D1-5CCFBB301665}" type="pres">
      <dgm:prSet presAssocID="{0BEF29D2-17CD-4C67-BC02-467CD70177E1}" presName="hierChild5" presStyleCnt="0"/>
      <dgm:spPr/>
    </dgm:pt>
    <dgm:pt modelId="{8F43E4B3-1B86-4617-9F8F-DE824FF7EFE8}" type="pres">
      <dgm:prSet presAssocID="{749B1311-1FF3-458C-A798-FE4D30D5BCD4}" presName="Name50" presStyleLbl="parChTrans1D2" presStyleIdx="1" presStyleCnt="7"/>
      <dgm:spPr/>
      <dgm:t>
        <a:bodyPr/>
        <a:lstStyle/>
        <a:p>
          <a:endParaRPr lang="en-US"/>
        </a:p>
      </dgm:t>
    </dgm:pt>
    <dgm:pt modelId="{4382A251-C161-4A3D-999F-ED21A80640C6}" type="pres">
      <dgm:prSet presAssocID="{5842339E-18B3-4F7C-8078-21B58AADBB88}" presName="hierRoot2" presStyleCnt="0">
        <dgm:presLayoutVars>
          <dgm:hierBranch/>
        </dgm:presLayoutVars>
      </dgm:prSet>
      <dgm:spPr/>
    </dgm:pt>
    <dgm:pt modelId="{BABDFF4A-A752-41F0-A8BC-C76F0A65BC38}" type="pres">
      <dgm:prSet presAssocID="{5842339E-18B3-4F7C-8078-21B58AADBB88}" presName="rootComposite" presStyleCnt="0"/>
      <dgm:spPr/>
    </dgm:pt>
    <dgm:pt modelId="{A9BBF0EC-C9BC-44A1-BB74-205334745375}" type="pres">
      <dgm:prSet presAssocID="{5842339E-18B3-4F7C-8078-21B58AADBB88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674646-57A8-4195-8C13-420FF0639FAE}" type="pres">
      <dgm:prSet presAssocID="{5842339E-18B3-4F7C-8078-21B58AADBB88}" presName="rootConnector" presStyleLbl="node2" presStyleIdx="1" presStyleCnt="5"/>
      <dgm:spPr/>
      <dgm:t>
        <a:bodyPr/>
        <a:lstStyle/>
        <a:p>
          <a:endParaRPr lang="en-US"/>
        </a:p>
      </dgm:t>
    </dgm:pt>
    <dgm:pt modelId="{8F35D214-8E89-43AC-B295-570DCA1A78CA}" type="pres">
      <dgm:prSet presAssocID="{5842339E-18B3-4F7C-8078-21B58AADBB88}" presName="hierChild4" presStyleCnt="0"/>
      <dgm:spPr/>
    </dgm:pt>
    <dgm:pt modelId="{BF86EB72-49E3-45D6-9C6A-A71D3C967130}" type="pres">
      <dgm:prSet presAssocID="{D6B608EA-A8AB-411C-8E78-3AB26FBDA7AD}" presName="Name35" presStyleLbl="parChTrans1D3" presStyleIdx="0" presStyleCnt="9"/>
      <dgm:spPr/>
      <dgm:t>
        <a:bodyPr/>
        <a:lstStyle/>
        <a:p>
          <a:endParaRPr lang="en-US"/>
        </a:p>
      </dgm:t>
    </dgm:pt>
    <dgm:pt modelId="{BE293A64-AC30-4412-9ED8-71DAAD7AD2BE}" type="pres">
      <dgm:prSet presAssocID="{6ABD0AF7-0DE8-451B-86AC-E8EF9F1C7A55}" presName="hierRoot2" presStyleCnt="0">
        <dgm:presLayoutVars>
          <dgm:hierBranch val="r"/>
        </dgm:presLayoutVars>
      </dgm:prSet>
      <dgm:spPr/>
    </dgm:pt>
    <dgm:pt modelId="{3ECC4A36-B9D3-47C6-9DFB-82C2D7B84AF9}" type="pres">
      <dgm:prSet presAssocID="{6ABD0AF7-0DE8-451B-86AC-E8EF9F1C7A55}" presName="rootComposite" presStyleCnt="0"/>
      <dgm:spPr/>
    </dgm:pt>
    <dgm:pt modelId="{E6B353AC-DE22-4D4D-AD74-E05BCA3CAF16}" type="pres">
      <dgm:prSet presAssocID="{6ABD0AF7-0DE8-451B-86AC-E8EF9F1C7A55}" presName="rootText" presStyleLbl="node3" presStyleIdx="0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B97EAB-9658-43D1-8A83-2EC2B8281C0F}" type="pres">
      <dgm:prSet presAssocID="{6ABD0AF7-0DE8-451B-86AC-E8EF9F1C7A55}" presName="rootConnector" presStyleLbl="node3" presStyleIdx="0" presStyleCnt="9"/>
      <dgm:spPr/>
      <dgm:t>
        <a:bodyPr/>
        <a:lstStyle/>
        <a:p>
          <a:endParaRPr lang="en-US"/>
        </a:p>
      </dgm:t>
    </dgm:pt>
    <dgm:pt modelId="{F6CD16C7-BCF1-4305-8950-01FD03F792ED}" type="pres">
      <dgm:prSet presAssocID="{6ABD0AF7-0DE8-451B-86AC-E8EF9F1C7A55}" presName="hierChild4" presStyleCnt="0"/>
      <dgm:spPr/>
    </dgm:pt>
    <dgm:pt modelId="{B6DA5652-3ACE-4C8A-ADDB-CC69DFEC1CDB}" type="pres">
      <dgm:prSet presAssocID="{6ABD0AF7-0DE8-451B-86AC-E8EF9F1C7A55}" presName="hierChild5" presStyleCnt="0"/>
      <dgm:spPr/>
    </dgm:pt>
    <dgm:pt modelId="{1E68EE9D-3B62-470B-8DE2-44AA224FA671}" type="pres">
      <dgm:prSet presAssocID="{3445A7AF-021E-4864-915B-C61E38E269FD}" presName="Name35" presStyleLbl="parChTrans1D3" presStyleIdx="1" presStyleCnt="9"/>
      <dgm:spPr/>
      <dgm:t>
        <a:bodyPr/>
        <a:lstStyle/>
        <a:p>
          <a:endParaRPr lang="en-US"/>
        </a:p>
      </dgm:t>
    </dgm:pt>
    <dgm:pt modelId="{7DBE14C6-EA11-44C5-ABFE-DD75C4BDECB9}" type="pres">
      <dgm:prSet presAssocID="{0499C87E-56BE-407B-B7DC-B0F91488B37E}" presName="hierRoot2" presStyleCnt="0">
        <dgm:presLayoutVars>
          <dgm:hierBranch val="r"/>
        </dgm:presLayoutVars>
      </dgm:prSet>
      <dgm:spPr/>
    </dgm:pt>
    <dgm:pt modelId="{14D97412-19E9-4C2A-B4CE-10DA49EAA8F1}" type="pres">
      <dgm:prSet presAssocID="{0499C87E-56BE-407B-B7DC-B0F91488B37E}" presName="rootComposite" presStyleCnt="0"/>
      <dgm:spPr/>
    </dgm:pt>
    <dgm:pt modelId="{1E2992D8-B50C-4974-AA17-5B5C7D3E088C}" type="pres">
      <dgm:prSet presAssocID="{0499C87E-56BE-407B-B7DC-B0F91488B37E}" presName="rootText" presStyleLbl="node3" presStyleIdx="1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8A4A0B-E42A-4970-A23B-7BCEFEB0E3D3}" type="pres">
      <dgm:prSet presAssocID="{0499C87E-56BE-407B-B7DC-B0F91488B37E}" presName="rootConnector" presStyleLbl="node3" presStyleIdx="1" presStyleCnt="9"/>
      <dgm:spPr/>
      <dgm:t>
        <a:bodyPr/>
        <a:lstStyle/>
        <a:p>
          <a:endParaRPr lang="en-US"/>
        </a:p>
      </dgm:t>
    </dgm:pt>
    <dgm:pt modelId="{C1737EB4-664E-4B19-B44D-F809170444C3}" type="pres">
      <dgm:prSet presAssocID="{0499C87E-56BE-407B-B7DC-B0F91488B37E}" presName="hierChild4" presStyleCnt="0"/>
      <dgm:spPr/>
    </dgm:pt>
    <dgm:pt modelId="{CF5C1890-5B95-47A1-A628-D0BF2B6C9265}" type="pres">
      <dgm:prSet presAssocID="{0499C87E-56BE-407B-B7DC-B0F91488B37E}" presName="hierChild5" presStyleCnt="0"/>
      <dgm:spPr/>
    </dgm:pt>
    <dgm:pt modelId="{BC0135B5-DABF-457C-8027-D4954B9A5289}" type="pres">
      <dgm:prSet presAssocID="{5842339E-18B3-4F7C-8078-21B58AADBB88}" presName="hierChild5" presStyleCnt="0"/>
      <dgm:spPr/>
    </dgm:pt>
    <dgm:pt modelId="{5F0E0858-C91C-4028-AA3F-08264680318E}" type="pres">
      <dgm:prSet presAssocID="{4173F398-A8B8-49B0-8B19-87CF025935EC}" presName="Name50" presStyleLbl="parChTrans1D2" presStyleIdx="2" presStyleCnt="7"/>
      <dgm:spPr/>
      <dgm:t>
        <a:bodyPr/>
        <a:lstStyle/>
        <a:p>
          <a:endParaRPr lang="en-US"/>
        </a:p>
      </dgm:t>
    </dgm:pt>
    <dgm:pt modelId="{758E0C6B-65A6-4DB7-87A5-6CD501AB2FDF}" type="pres">
      <dgm:prSet presAssocID="{CBCBA822-E59B-46B1-A930-2CB4037EA803}" presName="hierRoot2" presStyleCnt="0">
        <dgm:presLayoutVars>
          <dgm:hierBranch/>
        </dgm:presLayoutVars>
      </dgm:prSet>
      <dgm:spPr/>
    </dgm:pt>
    <dgm:pt modelId="{7E446995-8858-46A0-8F22-0A4D0C18D690}" type="pres">
      <dgm:prSet presAssocID="{CBCBA822-E59B-46B1-A930-2CB4037EA803}" presName="rootComposite" presStyleCnt="0"/>
      <dgm:spPr/>
    </dgm:pt>
    <dgm:pt modelId="{F338938B-4F6E-4776-BC68-6CF37095A406}" type="pres">
      <dgm:prSet presAssocID="{CBCBA822-E59B-46B1-A930-2CB4037EA803}" presName="rootText" presStyleLbl="node2" presStyleIdx="2" presStyleCnt="5" custLinFactNeighborX="-68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28D21D-85CB-404A-9360-9DF0EDA42943}" type="pres">
      <dgm:prSet presAssocID="{CBCBA822-E59B-46B1-A930-2CB4037EA803}" presName="rootConnector" presStyleLbl="node2" presStyleIdx="2" presStyleCnt="5"/>
      <dgm:spPr/>
      <dgm:t>
        <a:bodyPr/>
        <a:lstStyle/>
        <a:p>
          <a:endParaRPr lang="en-US"/>
        </a:p>
      </dgm:t>
    </dgm:pt>
    <dgm:pt modelId="{A933CB70-4970-43BD-A627-6123CCC2C60F}" type="pres">
      <dgm:prSet presAssocID="{CBCBA822-E59B-46B1-A930-2CB4037EA803}" presName="hierChild4" presStyleCnt="0"/>
      <dgm:spPr/>
    </dgm:pt>
    <dgm:pt modelId="{0657DAD7-3CD1-4976-9ED3-4D32D5C0E698}" type="pres">
      <dgm:prSet presAssocID="{81FD78B6-4EBF-459C-BF54-7AE8B509C3FF}" presName="Name35" presStyleLbl="parChTrans1D3" presStyleIdx="2" presStyleCnt="9"/>
      <dgm:spPr/>
      <dgm:t>
        <a:bodyPr/>
        <a:lstStyle/>
        <a:p>
          <a:endParaRPr lang="en-US"/>
        </a:p>
      </dgm:t>
    </dgm:pt>
    <dgm:pt modelId="{B5C34384-A5C6-4B9B-8269-208BB6E9B2EB}" type="pres">
      <dgm:prSet presAssocID="{28811376-A074-4ED5-966C-EA173B11071A}" presName="hierRoot2" presStyleCnt="0">
        <dgm:presLayoutVars>
          <dgm:hierBranch val="r"/>
        </dgm:presLayoutVars>
      </dgm:prSet>
      <dgm:spPr/>
    </dgm:pt>
    <dgm:pt modelId="{3895F7F1-8616-4474-B4AE-4E7400AD232F}" type="pres">
      <dgm:prSet presAssocID="{28811376-A074-4ED5-966C-EA173B11071A}" presName="rootComposite" presStyleCnt="0"/>
      <dgm:spPr/>
    </dgm:pt>
    <dgm:pt modelId="{0484C1B6-4399-4B4D-9A8D-F875CC71042C}" type="pres">
      <dgm:prSet presAssocID="{28811376-A074-4ED5-966C-EA173B11071A}" presName="rootText" presStyleLbl="node3" presStyleIdx="2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4F53A9-C01F-4A76-964E-EFCD52FA6102}" type="pres">
      <dgm:prSet presAssocID="{28811376-A074-4ED5-966C-EA173B11071A}" presName="rootConnector" presStyleLbl="node3" presStyleIdx="2" presStyleCnt="9"/>
      <dgm:spPr/>
      <dgm:t>
        <a:bodyPr/>
        <a:lstStyle/>
        <a:p>
          <a:endParaRPr lang="en-US"/>
        </a:p>
      </dgm:t>
    </dgm:pt>
    <dgm:pt modelId="{504BD22A-0275-4146-9D1A-D0EE134970F6}" type="pres">
      <dgm:prSet presAssocID="{28811376-A074-4ED5-966C-EA173B11071A}" presName="hierChild4" presStyleCnt="0"/>
      <dgm:spPr/>
    </dgm:pt>
    <dgm:pt modelId="{57C0AA36-238D-4A45-A3FB-A156AC301F9D}" type="pres">
      <dgm:prSet presAssocID="{28811376-A074-4ED5-966C-EA173B11071A}" presName="hierChild5" presStyleCnt="0"/>
      <dgm:spPr/>
    </dgm:pt>
    <dgm:pt modelId="{4892809C-D406-4A29-875A-CFB716C66904}" type="pres">
      <dgm:prSet presAssocID="{05179B93-A80B-43A5-9CDE-D9BD15210C4A}" presName="Name35" presStyleLbl="parChTrans1D3" presStyleIdx="3" presStyleCnt="9"/>
      <dgm:spPr/>
      <dgm:t>
        <a:bodyPr/>
        <a:lstStyle/>
        <a:p>
          <a:endParaRPr lang="en-US"/>
        </a:p>
      </dgm:t>
    </dgm:pt>
    <dgm:pt modelId="{2A10FCE1-1EEE-4AF3-AA36-C340577C63A4}" type="pres">
      <dgm:prSet presAssocID="{B088284B-E48C-42F8-9418-A645664D6546}" presName="hierRoot2" presStyleCnt="0">
        <dgm:presLayoutVars>
          <dgm:hierBranch val="r"/>
        </dgm:presLayoutVars>
      </dgm:prSet>
      <dgm:spPr/>
    </dgm:pt>
    <dgm:pt modelId="{75C0EBBA-D93A-468A-A979-7B351AD13CB0}" type="pres">
      <dgm:prSet presAssocID="{B088284B-E48C-42F8-9418-A645664D6546}" presName="rootComposite" presStyleCnt="0"/>
      <dgm:spPr/>
    </dgm:pt>
    <dgm:pt modelId="{F45F9AC4-FEC6-4894-8097-92DC3F0FDD95}" type="pres">
      <dgm:prSet presAssocID="{B088284B-E48C-42F8-9418-A645664D6546}" presName="rootText" presStyleLbl="node3" presStyleIdx="3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11B0A1-B869-406B-ADB4-92916C376272}" type="pres">
      <dgm:prSet presAssocID="{B088284B-E48C-42F8-9418-A645664D6546}" presName="rootConnector" presStyleLbl="node3" presStyleIdx="3" presStyleCnt="9"/>
      <dgm:spPr/>
      <dgm:t>
        <a:bodyPr/>
        <a:lstStyle/>
        <a:p>
          <a:endParaRPr lang="en-US"/>
        </a:p>
      </dgm:t>
    </dgm:pt>
    <dgm:pt modelId="{BC7CD2E2-52F2-4D76-B5D1-41A8F65BBC9B}" type="pres">
      <dgm:prSet presAssocID="{B088284B-E48C-42F8-9418-A645664D6546}" presName="hierChild4" presStyleCnt="0"/>
      <dgm:spPr/>
    </dgm:pt>
    <dgm:pt modelId="{59F0788C-4B00-439B-AA04-883A31CD0376}" type="pres">
      <dgm:prSet presAssocID="{B088284B-E48C-42F8-9418-A645664D6546}" presName="hierChild5" presStyleCnt="0"/>
      <dgm:spPr/>
    </dgm:pt>
    <dgm:pt modelId="{96B56C74-A574-425C-889A-FB6F7E0421BA}" type="pres">
      <dgm:prSet presAssocID="{0223DBD8-04C6-4D88-B940-A0849447B581}" presName="Name35" presStyleLbl="parChTrans1D3" presStyleIdx="4" presStyleCnt="9"/>
      <dgm:spPr/>
      <dgm:t>
        <a:bodyPr/>
        <a:lstStyle/>
        <a:p>
          <a:endParaRPr lang="en-US"/>
        </a:p>
      </dgm:t>
    </dgm:pt>
    <dgm:pt modelId="{B16CAC4B-A67B-4048-BC45-C99E9705CD90}" type="pres">
      <dgm:prSet presAssocID="{F17454EA-9EC7-4BE9-8865-08216A457CE7}" presName="hierRoot2" presStyleCnt="0">
        <dgm:presLayoutVars>
          <dgm:hierBranch val="r"/>
        </dgm:presLayoutVars>
      </dgm:prSet>
      <dgm:spPr/>
    </dgm:pt>
    <dgm:pt modelId="{3778C826-521F-43DC-B3AD-EB1F750752BA}" type="pres">
      <dgm:prSet presAssocID="{F17454EA-9EC7-4BE9-8865-08216A457CE7}" presName="rootComposite" presStyleCnt="0"/>
      <dgm:spPr/>
    </dgm:pt>
    <dgm:pt modelId="{CAB5C371-800C-40B5-A388-FF70A3150204}" type="pres">
      <dgm:prSet presAssocID="{F17454EA-9EC7-4BE9-8865-08216A457CE7}" presName="rootText" presStyleLbl="node3" presStyleIdx="4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B807A2-8C5C-408F-A940-FB648C3FE9F8}" type="pres">
      <dgm:prSet presAssocID="{F17454EA-9EC7-4BE9-8865-08216A457CE7}" presName="rootConnector" presStyleLbl="node3" presStyleIdx="4" presStyleCnt="9"/>
      <dgm:spPr/>
      <dgm:t>
        <a:bodyPr/>
        <a:lstStyle/>
        <a:p>
          <a:endParaRPr lang="en-US"/>
        </a:p>
      </dgm:t>
    </dgm:pt>
    <dgm:pt modelId="{C559594C-F4D1-47BD-B075-13CBE978CACA}" type="pres">
      <dgm:prSet presAssocID="{F17454EA-9EC7-4BE9-8865-08216A457CE7}" presName="hierChild4" presStyleCnt="0"/>
      <dgm:spPr/>
    </dgm:pt>
    <dgm:pt modelId="{D662A94E-AED6-47E4-AC06-97E9E24B8573}" type="pres">
      <dgm:prSet presAssocID="{F17454EA-9EC7-4BE9-8865-08216A457CE7}" presName="hierChild5" presStyleCnt="0"/>
      <dgm:spPr/>
    </dgm:pt>
    <dgm:pt modelId="{74F7FBA8-C931-46E8-8CFE-0EC586545534}" type="pres">
      <dgm:prSet presAssocID="{CBCBA822-E59B-46B1-A930-2CB4037EA803}" presName="hierChild5" presStyleCnt="0"/>
      <dgm:spPr/>
    </dgm:pt>
    <dgm:pt modelId="{8C9A1AD1-116A-48E9-A8A1-6874CD3F8780}" type="pres">
      <dgm:prSet presAssocID="{19168E8D-F270-4AA8-8E21-4C045822AF8D}" presName="Name50" presStyleLbl="parChTrans1D2" presStyleIdx="3" presStyleCnt="7"/>
      <dgm:spPr/>
      <dgm:t>
        <a:bodyPr/>
        <a:lstStyle/>
        <a:p>
          <a:endParaRPr lang="en-US"/>
        </a:p>
      </dgm:t>
    </dgm:pt>
    <dgm:pt modelId="{D8D5F7E6-C917-4A52-81A4-CB204AD7FA90}" type="pres">
      <dgm:prSet presAssocID="{ADB21B17-ECC9-4A27-A835-DE95C93C2E37}" presName="hierRoot2" presStyleCnt="0">
        <dgm:presLayoutVars>
          <dgm:hierBranch/>
        </dgm:presLayoutVars>
      </dgm:prSet>
      <dgm:spPr/>
    </dgm:pt>
    <dgm:pt modelId="{26ED4D99-B609-4E80-BF63-F5E3AB63C5A5}" type="pres">
      <dgm:prSet presAssocID="{ADB21B17-ECC9-4A27-A835-DE95C93C2E37}" presName="rootComposite" presStyleCnt="0"/>
      <dgm:spPr/>
    </dgm:pt>
    <dgm:pt modelId="{F763F1B1-40AD-4890-8B72-220DFBAA6724}" type="pres">
      <dgm:prSet presAssocID="{ADB21B17-ECC9-4A27-A835-DE95C93C2E37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4F2FEE-3CB0-4837-8413-ABC70C820E03}" type="pres">
      <dgm:prSet presAssocID="{ADB21B17-ECC9-4A27-A835-DE95C93C2E37}" presName="rootConnector" presStyleLbl="node2" presStyleIdx="3" presStyleCnt="5"/>
      <dgm:spPr/>
      <dgm:t>
        <a:bodyPr/>
        <a:lstStyle/>
        <a:p>
          <a:endParaRPr lang="en-US"/>
        </a:p>
      </dgm:t>
    </dgm:pt>
    <dgm:pt modelId="{C6B73F84-AA56-4D1D-886F-0544BED11CD7}" type="pres">
      <dgm:prSet presAssocID="{ADB21B17-ECC9-4A27-A835-DE95C93C2E37}" presName="hierChild4" presStyleCnt="0"/>
      <dgm:spPr/>
    </dgm:pt>
    <dgm:pt modelId="{481FAFE1-8740-45BF-A017-B8AA2C51956E}" type="pres">
      <dgm:prSet presAssocID="{7052FBE1-3F96-4F9F-B366-5E0D3FB7BB4D}" presName="Name35" presStyleLbl="parChTrans1D3" presStyleIdx="5" presStyleCnt="9"/>
      <dgm:spPr/>
      <dgm:t>
        <a:bodyPr/>
        <a:lstStyle/>
        <a:p>
          <a:endParaRPr lang="en-US"/>
        </a:p>
      </dgm:t>
    </dgm:pt>
    <dgm:pt modelId="{93146E36-2A65-45C2-8E04-7843B659B3C3}" type="pres">
      <dgm:prSet presAssocID="{39126808-089B-489A-9F64-26884DF9791F}" presName="hierRoot2" presStyleCnt="0">
        <dgm:presLayoutVars>
          <dgm:hierBranch val="r"/>
        </dgm:presLayoutVars>
      </dgm:prSet>
      <dgm:spPr/>
    </dgm:pt>
    <dgm:pt modelId="{879B23B1-414A-4C98-ABE9-1F1CBB351F23}" type="pres">
      <dgm:prSet presAssocID="{39126808-089B-489A-9F64-26884DF9791F}" presName="rootComposite" presStyleCnt="0"/>
      <dgm:spPr/>
    </dgm:pt>
    <dgm:pt modelId="{063AF44B-6C7B-45F5-AC3A-F0DDFEC09A0C}" type="pres">
      <dgm:prSet presAssocID="{39126808-089B-489A-9F64-26884DF9791F}" presName="rootText" presStyleLbl="node3" presStyleIdx="5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741A84-9E67-4079-954B-BF09E18FBA71}" type="pres">
      <dgm:prSet presAssocID="{39126808-089B-489A-9F64-26884DF9791F}" presName="rootConnector" presStyleLbl="node3" presStyleIdx="5" presStyleCnt="9"/>
      <dgm:spPr/>
      <dgm:t>
        <a:bodyPr/>
        <a:lstStyle/>
        <a:p>
          <a:endParaRPr lang="en-US"/>
        </a:p>
      </dgm:t>
    </dgm:pt>
    <dgm:pt modelId="{A0508E88-CA30-4F5D-A5E5-A2C5300BDDE8}" type="pres">
      <dgm:prSet presAssocID="{39126808-089B-489A-9F64-26884DF9791F}" presName="hierChild4" presStyleCnt="0"/>
      <dgm:spPr/>
    </dgm:pt>
    <dgm:pt modelId="{5F6F1DE4-4B82-4C5C-B7D0-D257309ED0DB}" type="pres">
      <dgm:prSet presAssocID="{39126808-089B-489A-9F64-26884DF9791F}" presName="hierChild5" presStyleCnt="0"/>
      <dgm:spPr/>
    </dgm:pt>
    <dgm:pt modelId="{7B26FE75-5226-4963-8261-EC7994E75A0F}" type="pres">
      <dgm:prSet presAssocID="{261F79FE-A464-45BC-925D-C963F542D1E4}" presName="Name35" presStyleLbl="parChTrans1D3" presStyleIdx="6" presStyleCnt="9"/>
      <dgm:spPr/>
      <dgm:t>
        <a:bodyPr/>
        <a:lstStyle/>
        <a:p>
          <a:endParaRPr lang="en-US"/>
        </a:p>
      </dgm:t>
    </dgm:pt>
    <dgm:pt modelId="{40CA6E1D-62F0-404D-B1DC-BB2730381A05}" type="pres">
      <dgm:prSet presAssocID="{C1E8113F-A5A1-466B-ABF2-C55E8483177C}" presName="hierRoot2" presStyleCnt="0">
        <dgm:presLayoutVars>
          <dgm:hierBranch val="r"/>
        </dgm:presLayoutVars>
      </dgm:prSet>
      <dgm:spPr/>
    </dgm:pt>
    <dgm:pt modelId="{CB0D093F-10C1-47E1-9B43-BF09F76E3E1E}" type="pres">
      <dgm:prSet presAssocID="{C1E8113F-A5A1-466B-ABF2-C55E8483177C}" presName="rootComposite" presStyleCnt="0"/>
      <dgm:spPr/>
    </dgm:pt>
    <dgm:pt modelId="{530761BB-D72F-4B50-B5C6-8F84EF24CE8F}" type="pres">
      <dgm:prSet presAssocID="{C1E8113F-A5A1-466B-ABF2-C55E8483177C}" presName="rootText" presStyleLbl="node3" presStyleIdx="6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72DC00-2A16-4195-A9AC-50195DAEB0E1}" type="pres">
      <dgm:prSet presAssocID="{C1E8113F-A5A1-466B-ABF2-C55E8483177C}" presName="rootConnector" presStyleLbl="node3" presStyleIdx="6" presStyleCnt="9"/>
      <dgm:spPr/>
      <dgm:t>
        <a:bodyPr/>
        <a:lstStyle/>
        <a:p>
          <a:endParaRPr lang="en-US"/>
        </a:p>
      </dgm:t>
    </dgm:pt>
    <dgm:pt modelId="{31A0BE05-3E59-4828-A180-98A475381863}" type="pres">
      <dgm:prSet presAssocID="{C1E8113F-A5A1-466B-ABF2-C55E8483177C}" presName="hierChild4" presStyleCnt="0"/>
      <dgm:spPr/>
    </dgm:pt>
    <dgm:pt modelId="{DE210212-A7A0-457E-A67E-50C239B8E283}" type="pres">
      <dgm:prSet presAssocID="{C1E8113F-A5A1-466B-ABF2-C55E8483177C}" presName="hierChild5" presStyleCnt="0"/>
      <dgm:spPr/>
    </dgm:pt>
    <dgm:pt modelId="{D2FF1F8D-1FEE-4472-B062-0B6DCAF25ECB}" type="pres">
      <dgm:prSet presAssocID="{601E10F1-6174-4800-B992-A65D1D3E7C9F}" presName="Name35" presStyleLbl="parChTrans1D3" presStyleIdx="7" presStyleCnt="9"/>
      <dgm:spPr/>
      <dgm:t>
        <a:bodyPr/>
        <a:lstStyle/>
        <a:p>
          <a:endParaRPr lang="en-US"/>
        </a:p>
      </dgm:t>
    </dgm:pt>
    <dgm:pt modelId="{A8D173A1-DA87-4D95-905B-62BDE3A41C93}" type="pres">
      <dgm:prSet presAssocID="{98F822C4-41EE-45A0-B473-3CBAD9B0C537}" presName="hierRoot2" presStyleCnt="0">
        <dgm:presLayoutVars>
          <dgm:hierBranch val="r"/>
        </dgm:presLayoutVars>
      </dgm:prSet>
      <dgm:spPr/>
    </dgm:pt>
    <dgm:pt modelId="{3C7A0392-87A4-4C80-9145-468C9A69EC1A}" type="pres">
      <dgm:prSet presAssocID="{98F822C4-41EE-45A0-B473-3CBAD9B0C537}" presName="rootComposite" presStyleCnt="0"/>
      <dgm:spPr/>
    </dgm:pt>
    <dgm:pt modelId="{404A6231-A436-4207-8DBB-39AE11C11F9F}" type="pres">
      <dgm:prSet presAssocID="{98F822C4-41EE-45A0-B473-3CBAD9B0C537}" presName="rootText" presStyleLbl="node3" presStyleIdx="7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92E1C2-BE23-4863-938D-1022F25E474C}" type="pres">
      <dgm:prSet presAssocID="{98F822C4-41EE-45A0-B473-3CBAD9B0C537}" presName="rootConnector" presStyleLbl="node3" presStyleIdx="7" presStyleCnt="9"/>
      <dgm:spPr/>
      <dgm:t>
        <a:bodyPr/>
        <a:lstStyle/>
        <a:p>
          <a:endParaRPr lang="en-US"/>
        </a:p>
      </dgm:t>
    </dgm:pt>
    <dgm:pt modelId="{141B0DB1-793F-4C4D-84D9-59B23C8C13F6}" type="pres">
      <dgm:prSet presAssocID="{98F822C4-41EE-45A0-B473-3CBAD9B0C537}" presName="hierChild4" presStyleCnt="0"/>
      <dgm:spPr/>
    </dgm:pt>
    <dgm:pt modelId="{AA38CC7B-ABEB-4633-9E65-02B4D82C8379}" type="pres">
      <dgm:prSet presAssocID="{98F822C4-41EE-45A0-B473-3CBAD9B0C537}" presName="hierChild5" presStyleCnt="0"/>
      <dgm:spPr/>
    </dgm:pt>
    <dgm:pt modelId="{9F61A04F-9E5B-475E-A954-F07BCC3AB74A}" type="pres">
      <dgm:prSet presAssocID="{ADB21B17-ECC9-4A27-A835-DE95C93C2E37}" presName="hierChild5" presStyleCnt="0"/>
      <dgm:spPr/>
    </dgm:pt>
    <dgm:pt modelId="{F79FBFA1-B52C-4531-81C8-49B9D4751422}" type="pres">
      <dgm:prSet presAssocID="{B99AA120-EB8D-4662-B5B5-84876543596B}" presName="Name50" presStyleLbl="parChTrans1D2" presStyleIdx="4" presStyleCnt="7"/>
      <dgm:spPr/>
      <dgm:t>
        <a:bodyPr/>
        <a:lstStyle/>
        <a:p>
          <a:endParaRPr lang="en-US"/>
        </a:p>
      </dgm:t>
    </dgm:pt>
    <dgm:pt modelId="{8B391866-02A3-4FD6-9E41-E2140345A1A7}" type="pres">
      <dgm:prSet presAssocID="{1DBA581E-917C-41AB-81CA-552ACEC190D3}" presName="hierRoot2" presStyleCnt="0">
        <dgm:presLayoutVars>
          <dgm:hierBranch/>
        </dgm:presLayoutVars>
      </dgm:prSet>
      <dgm:spPr/>
    </dgm:pt>
    <dgm:pt modelId="{D716512E-91D2-4D83-99A0-A68F081A9579}" type="pres">
      <dgm:prSet presAssocID="{1DBA581E-917C-41AB-81CA-552ACEC190D3}" presName="rootComposite" presStyleCnt="0"/>
      <dgm:spPr/>
    </dgm:pt>
    <dgm:pt modelId="{439E6CFC-43BC-48F9-B455-0F409D2E37A8}" type="pres">
      <dgm:prSet presAssocID="{1DBA581E-917C-41AB-81CA-552ACEC190D3}" presName="rootText" presStyleLbl="node2" presStyleIdx="4" presStyleCnt="5" custLinFactX="-48650" custLinFactY="-118652" custLinFactNeighborX="-100000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7CC71D-66FE-441C-84F4-F198F04DCC2F}" type="pres">
      <dgm:prSet presAssocID="{1DBA581E-917C-41AB-81CA-552ACEC190D3}" presName="rootConnector" presStyleLbl="node2" presStyleIdx="4" presStyleCnt="5"/>
      <dgm:spPr/>
      <dgm:t>
        <a:bodyPr/>
        <a:lstStyle/>
        <a:p>
          <a:endParaRPr lang="en-US"/>
        </a:p>
      </dgm:t>
    </dgm:pt>
    <dgm:pt modelId="{A0D1B5DA-FC6E-46C8-936C-1D32557387DA}" type="pres">
      <dgm:prSet presAssocID="{1DBA581E-917C-41AB-81CA-552ACEC190D3}" presName="hierChild4" presStyleCnt="0"/>
      <dgm:spPr/>
    </dgm:pt>
    <dgm:pt modelId="{CA00DAFB-5DA3-4538-83BB-5115421AE4C4}" type="pres">
      <dgm:prSet presAssocID="{1DBA581E-917C-41AB-81CA-552ACEC190D3}" presName="hierChild5" presStyleCnt="0"/>
      <dgm:spPr/>
    </dgm:pt>
    <dgm:pt modelId="{D32694FE-A71E-4AA8-AB49-8F674F6477BE}" type="pres">
      <dgm:prSet presAssocID="{96589F8D-A22F-4A28-9213-23C0787AD091}" presName="hierChild3" presStyleCnt="0"/>
      <dgm:spPr/>
    </dgm:pt>
    <dgm:pt modelId="{1D708002-B282-435A-946A-C5E2A24D045E}" type="pres">
      <dgm:prSet presAssocID="{A4C7409B-19D4-42A9-BF82-454250CD0ABC}" presName="Name111" presStyleLbl="parChTrans1D2" presStyleIdx="5" presStyleCnt="7"/>
      <dgm:spPr/>
      <dgm:t>
        <a:bodyPr/>
        <a:lstStyle/>
        <a:p>
          <a:endParaRPr lang="en-US"/>
        </a:p>
      </dgm:t>
    </dgm:pt>
    <dgm:pt modelId="{245CA878-B651-4B5A-BB2B-C208EB7B8FC4}" type="pres">
      <dgm:prSet presAssocID="{8C3C1F63-A761-4CCD-8A92-8D5132A0323D}" presName="hierRoot3" presStyleCnt="0">
        <dgm:presLayoutVars>
          <dgm:hierBranch/>
        </dgm:presLayoutVars>
      </dgm:prSet>
      <dgm:spPr/>
    </dgm:pt>
    <dgm:pt modelId="{ADD6C3CE-27B1-4AB4-9095-C49945B68B99}" type="pres">
      <dgm:prSet presAssocID="{8C3C1F63-A761-4CCD-8A92-8D5132A0323D}" presName="rootComposite3" presStyleCnt="0"/>
      <dgm:spPr/>
    </dgm:pt>
    <dgm:pt modelId="{E8B08324-EC4D-41B9-BA21-BE9DA8357937}" type="pres">
      <dgm:prSet presAssocID="{8C3C1F63-A761-4CCD-8A92-8D5132A0323D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8FF8E9-07FF-434D-985C-DF8CCBC41F1A}" type="pres">
      <dgm:prSet presAssocID="{8C3C1F63-A761-4CCD-8A92-8D5132A0323D}" presName="rootConnector3" presStyleLbl="asst1" presStyleIdx="0" presStyleCnt="2"/>
      <dgm:spPr/>
      <dgm:t>
        <a:bodyPr/>
        <a:lstStyle/>
        <a:p>
          <a:endParaRPr lang="en-US"/>
        </a:p>
      </dgm:t>
    </dgm:pt>
    <dgm:pt modelId="{35ED31E5-E254-420A-9FEB-05F7332204C1}" type="pres">
      <dgm:prSet presAssocID="{8C3C1F63-A761-4CCD-8A92-8D5132A0323D}" presName="hierChild6" presStyleCnt="0"/>
      <dgm:spPr/>
    </dgm:pt>
    <dgm:pt modelId="{A5E14B11-C5B9-4969-B921-CCF38E7FC388}" type="pres">
      <dgm:prSet presAssocID="{7EBCEBE8-CF4F-4888-95C4-1EB80C412D51}" presName="Name35" presStyleLbl="parChTrans1D3" presStyleIdx="8" presStyleCnt="9"/>
      <dgm:spPr/>
      <dgm:t>
        <a:bodyPr/>
        <a:lstStyle/>
        <a:p>
          <a:endParaRPr lang="en-US"/>
        </a:p>
      </dgm:t>
    </dgm:pt>
    <dgm:pt modelId="{C3A56D3F-1A03-4A0D-8419-DE5A18C2B36D}" type="pres">
      <dgm:prSet presAssocID="{4FDDCA2E-C991-44FA-92C3-EB3BE03EE072}" presName="hierRoot2" presStyleCnt="0">
        <dgm:presLayoutVars>
          <dgm:hierBranch val="r"/>
        </dgm:presLayoutVars>
      </dgm:prSet>
      <dgm:spPr/>
    </dgm:pt>
    <dgm:pt modelId="{2354D94B-00BE-41C6-8FDA-8AC37D10B1A4}" type="pres">
      <dgm:prSet presAssocID="{4FDDCA2E-C991-44FA-92C3-EB3BE03EE072}" presName="rootComposite" presStyleCnt="0"/>
      <dgm:spPr/>
    </dgm:pt>
    <dgm:pt modelId="{7F59F609-529A-46DC-82E5-990CE677055F}" type="pres">
      <dgm:prSet presAssocID="{4FDDCA2E-C991-44FA-92C3-EB3BE03EE072}" presName="rootText" presStyleLbl="node3" presStyleIdx="8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BBEFB2-3554-4911-9477-CC8CC6980341}" type="pres">
      <dgm:prSet presAssocID="{4FDDCA2E-C991-44FA-92C3-EB3BE03EE072}" presName="rootConnector" presStyleLbl="node3" presStyleIdx="8" presStyleCnt="9"/>
      <dgm:spPr/>
      <dgm:t>
        <a:bodyPr/>
        <a:lstStyle/>
        <a:p>
          <a:endParaRPr lang="en-US"/>
        </a:p>
      </dgm:t>
    </dgm:pt>
    <dgm:pt modelId="{8AE6EF50-C2BE-40A7-843D-BE793AD3D9E9}" type="pres">
      <dgm:prSet presAssocID="{4FDDCA2E-C991-44FA-92C3-EB3BE03EE072}" presName="hierChild4" presStyleCnt="0"/>
      <dgm:spPr/>
    </dgm:pt>
    <dgm:pt modelId="{43E81A73-7707-458E-8F60-FEB8D34C85A8}" type="pres">
      <dgm:prSet presAssocID="{693C4C51-09DA-445A-A7DA-A8D6B8A790EE}" presName="Name50" presStyleLbl="parChTrans1D4" presStyleIdx="0" presStyleCnt="1"/>
      <dgm:spPr/>
      <dgm:t>
        <a:bodyPr/>
        <a:lstStyle/>
        <a:p>
          <a:endParaRPr lang="en-US"/>
        </a:p>
      </dgm:t>
    </dgm:pt>
    <dgm:pt modelId="{97B5AC57-92DA-4C0E-9488-C1E91689F815}" type="pres">
      <dgm:prSet presAssocID="{0A402B9E-B71D-4281-8F34-2D8275B638C0}" presName="hierRoot2" presStyleCnt="0">
        <dgm:presLayoutVars>
          <dgm:hierBranch val="r"/>
        </dgm:presLayoutVars>
      </dgm:prSet>
      <dgm:spPr/>
    </dgm:pt>
    <dgm:pt modelId="{43E00832-47D7-423B-A47C-0AEBA1D4CAF5}" type="pres">
      <dgm:prSet presAssocID="{0A402B9E-B71D-4281-8F34-2D8275B638C0}" presName="rootComposite" presStyleCnt="0"/>
      <dgm:spPr/>
    </dgm:pt>
    <dgm:pt modelId="{144CE34D-8A92-4B2B-B118-C0B06945FF1B}" type="pres">
      <dgm:prSet presAssocID="{0A402B9E-B71D-4281-8F34-2D8275B638C0}" presName="rootText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534F7B-D894-430D-9B6E-3EBF972C7CC4}" type="pres">
      <dgm:prSet presAssocID="{0A402B9E-B71D-4281-8F34-2D8275B638C0}" presName="rootConnector" presStyleLbl="node4" presStyleIdx="0" presStyleCnt="1"/>
      <dgm:spPr/>
      <dgm:t>
        <a:bodyPr/>
        <a:lstStyle/>
        <a:p>
          <a:endParaRPr lang="en-US"/>
        </a:p>
      </dgm:t>
    </dgm:pt>
    <dgm:pt modelId="{EE2F01A7-21C5-466F-BAF8-C10920991613}" type="pres">
      <dgm:prSet presAssocID="{0A402B9E-B71D-4281-8F34-2D8275B638C0}" presName="hierChild4" presStyleCnt="0"/>
      <dgm:spPr/>
    </dgm:pt>
    <dgm:pt modelId="{21F393E1-6D05-473A-B06D-220DDE47CF82}" type="pres">
      <dgm:prSet presAssocID="{0A402B9E-B71D-4281-8F34-2D8275B638C0}" presName="hierChild5" presStyleCnt="0"/>
      <dgm:spPr/>
    </dgm:pt>
    <dgm:pt modelId="{FCC5CEA8-B64B-4D96-902D-153B1BA7718F}" type="pres">
      <dgm:prSet presAssocID="{4FDDCA2E-C991-44FA-92C3-EB3BE03EE072}" presName="hierChild5" presStyleCnt="0"/>
      <dgm:spPr/>
    </dgm:pt>
    <dgm:pt modelId="{16B67184-5A1E-4C6C-B895-6D294D1EBEFE}" type="pres">
      <dgm:prSet presAssocID="{8C3C1F63-A761-4CCD-8A92-8D5132A0323D}" presName="hierChild7" presStyleCnt="0"/>
      <dgm:spPr/>
    </dgm:pt>
    <dgm:pt modelId="{A9071A32-2403-43F0-A754-43329E72B1DF}" type="pres">
      <dgm:prSet presAssocID="{CACEF54F-1192-4C4C-ADE1-B50C33A99ABC}" presName="Name111" presStyleLbl="parChTrans1D2" presStyleIdx="6" presStyleCnt="7"/>
      <dgm:spPr/>
      <dgm:t>
        <a:bodyPr/>
        <a:lstStyle/>
        <a:p>
          <a:endParaRPr lang="en-US"/>
        </a:p>
      </dgm:t>
    </dgm:pt>
    <dgm:pt modelId="{595BDD5F-5CCC-4FAC-86F4-45877B3FD230}" type="pres">
      <dgm:prSet presAssocID="{41F62C86-CCF9-4351-8A6C-4BAA06C0F6D1}" presName="hierRoot3" presStyleCnt="0">
        <dgm:presLayoutVars>
          <dgm:hierBranch/>
        </dgm:presLayoutVars>
      </dgm:prSet>
      <dgm:spPr/>
    </dgm:pt>
    <dgm:pt modelId="{5EDC5660-99EF-44A5-A4B5-8E44D3284574}" type="pres">
      <dgm:prSet presAssocID="{41F62C86-CCF9-4351-8A6C-4BAA06C0F6D1}" presName="rootComposite3" presStyleCnt="0"/>
      <dgm:spPr/>
    </dgm:pt>
    <dgm:pt modelId="{A5BCAD9F-A6B5-42B5-8FCC-BBD9EA7A0DC2}" type="pres">
      <dgm:prSet presAssocID="{41F62C86-CCF9-4351-8A6C-4BAA06C0F6D1}" presName="rootText3" presStyleLbl="asst1" presStyleIdx="1" presStyleCnt="2" custLinFactX="-44692" custLinFactY="300000" custLinFactNeighborX="-100000" custLinFactNeighborY="3917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F62F29-ACCC-4AC2-9ECB-AB9E88BB6CE6}" type="pres">
      <dgm:prSet presAssocID="{41F62C86-CCF9-4351-8A6C-4BAA06C0F6D1}" presName="rootConnector3" presStyleLbl="asst1" presStyleIdx="1" presStyleCnt="2"/>
      <dgm:spPr/>
      <dgm:t>
        <a:bodyPr/>
        <a:lstStyle/>
        <a:p>
          <a:endParaRPr lang="en-US"/>
        </a:p>
      </dgm:t>
    </dgm:pt>
    <dgm:pt modelId="{5D65DCFD-5393-4C20-B28F-3495A597192B}" type="pres">
      <dgm:prSet presAssocID="{41F62C86-CCF9-4351-8A6C-4BAA06C0F6D1}" presName="hierChild6" presStyleCnt="0"/>
      <dgm:spPr/>
    </dgm:pt>
    <dgm:pt modelId="{643399C8-1EAD-4C0D-9577-14CDE810BEBC}" type="pres">
      <dgm:prSet presAssocID="{41F62C86-CCF9-4351-8A6C-4BAA06C0F6D1}" presName="hierChild7" presStyleCnt="0"/>
      <dgm:spPr/>
    </dgm:pt>
  </dgm:ptLst>
  <dgm:cxnLst>
    <dgm:cxn modelId="{79D479C1-B34B-4991-A351-5D165F057154}" type="presOf" srcId="{749B1311-1FF3-458C-A798-FE4D30D5BCD4}" destId="{8F43E4B3-1B86-4617-9F8F-DE824FF7EFE8}" srcOrd="0" destOrd="0" presId="urn:microsoft.com/office/officeart/2005/8/layout/orgChart1"/>
    <dgm:cxn modelId="{68A58567-458C-4985-9995-A2C9811AD963}" type="presOf" srcId="{C1E8113F-A5A1-466B-ABF2-C55E8483177C}" destId="{EE72DC00-2A16-4195-A9AC-50195DAEB0E1}" srcOrd="1" destOrd="0" presId="urn:microsoft.com/office/officeart/2005/8/layout/orgChart1"/>
    <dgm:cxn modelId="{9F62333D-0C07-4425-AAE1-33AB39F1B609}" type="presOf" srcId="{CACEF54F-1192-4C4C-ADE1-B50C33A99ABC}" destId="{A9071A32-2403-43F0-A754-43329E72B1DF}" srcOrd="0" destOrd="0" presId="urn:microsoft.com/office/officeart/2005/8/layout/orgChart1"/>
    <dgm:cxn modelId="{9075D001-C046-4C18-A124-7301544E1E4B}" srcId="{CBCBA822-E59B-46B1-A930-2CB4037EA803}" destId="{F17454EA-9EC7-4BE9-8865-08216A457CE7}" srcOrd="2" destOrd="0" parTransId="{0223DBD8-04C6-4D88-B940-A0849447B581}" sibTransId="{CA2D0DC6-830A-4870-A2BA-23C7B9C69027}"/>
    <dgm:cxn modelId="{35F613DF-F960-48CE-B52D-3676E65D4871}" srcId="{5842339E-18B3-4F7C-8078-21B58AADBB88}" destId="{6ABD0AF7-0DE8-451B-86AC-E8EF9F1C7A55}" srcOrd="0" destOrd="0" parTransId="{D6B608EA-A8AB-411C-8E78-3AB26FBDA7AD}" sibTransId="{71DF29BA-4438-4D88-95BE-040778F27303}"/>
    <dgm:cxn modelId="{93A34CCD-8ED9-4FE0-8798-E5C090142BB0}" type="presOf" srcId="{28811376-A074-4ED5-966C-EA173B11071A}" destId="{B64F53A9-C01F-4A76-964E-EFCD52FA6102}" srcOrd="1" destOrd="0" presId="urn:microsoft.com/office/officeart/2005/8/layout/orgChart1"/>
    <dgm:cxn modelId="{C5887829-7FA3-4D17-8B7A-A6160F3F812F}" type="presOf" srcId="{6ABD0AF7-0DE8-451B-86AC-E8EF9F1C7A55}" destId="{E6B353AC-DE22-4D4D-AD74-E05BCA3CAF16}" srcOrd="0" destOrd="0" presId="urn:microsoft.com/office/officeart/2005/8/layout/orgChart1"/>
    <dgm:cxn modelId="{781813AA-8C12-4656-9E44-29B4886C3019}" srcId="{96589F8D-A22F-4A28-9213-23C0787AD091}" destId="{5842339E-18B3-4F7C-8078-21B58AADBB88}" srcOrd="3" destOrd="0" parTransId="{749B1311-1FF3-458C-A798-FE4D30D5BCD4}" sibTransId="{BD790607-1978-4293-BBFB-431F142AF53A}"/>
    <dgm:cxn modelId="{59ACE4C9-B28B-4CA5-868D-A211A8FB62AB}" srcId="{5842339E-18B3-4F7C-8078-21B58AADBB88}" destId="{0499C87E-56BE-407B-B7DC-B0F91488B37E}" srcOrd="1" destOrd="0" parTransId="{3445A7AF-021E-4864-915B-C61E38E269FD}" sibTransId="{6B3550AF-C887-43E3-8305-DADEF731E7A3}"/>
    <dgm:cxn modelId="{24AC421C-06E7-4D8B-9CC1-68609990B25D}" type="presOf" srcId="{F17454EA-9EC7-4BE9-8865-08216A457CE7}" destId="{4AB807A2-8C5C-408F-A940-FB648C3FE9F8}" srcOrd="1" destOrd="0" presId="urn:microsoft.com/office/officeart/2005/8/layout/orgChart1"/>
    <dgm:cxn modelId="{29A3D676-4FED-4A35-B8BF-866FD4490D4C}" srcId="{96589F8D-A22F-4A28-9213-23C0787AD091}" destId="{1DBA581E-917C-41AB-81CA-552ACEC190D3}" srcOrd="6" destOrd="0" parTransId="{B99AA120-EB8D-4662-B5B5-84876543596B}" sibTransId="{A7263152-4E1C-458C-8353-84208DF7AC10}"/>
    <dgm:cxn modelId="{B0862E16-9484-4E63-AFB9-A478318AA1C5}" type="presOf" srcId="{0499C87E-56BE-407B-B7DC-B0F91488B37E}" destId="{108A4A0B-E42A-4970-A23B-7BCEFEB0E3D3}" srcOrd="1" destOrd="0" presId="urn:microsoft.com/office/officeart/2005/8/layout/orgChart1"/>
    <dgm:cxn modelId="{D0A13091-D42D-4070-98A7-3EE2457E18A6}" type="presOf" srcId="{4FDDCA2E-C991-44FA-92C3-EB3BE03EE072}" destId="{CCBBEFB2-3554-4911-9477-CC8CC6980341}" srcOrd="1" destOrd="0" presId="urn:microsoft.com/office/officeart/2005/8/layout/orgChart1"/>
    <dgm:cxn modelId="{5387634A-ABE2-487D-8A70-19BB56779FBC}" type="presOf" srcId="{54D6ACA5-E763-46B1-B286-0A2E5945C1ED}" destId="{490E8232-9FAA-4E5F-962D-7E7EB3A42511}" srcOrd="0" destOrd="0" presId="urn:microsoft.com/office/officeart/2005/8/layout/orgChart1"/>
    <dgm:cxn modelId="{41BD0945-B051-4970-8A44-FD73FB0CF448}" type="presOf" srcId="{96589F8D-A22F-4A28-9213-23C0787AD091}" destId="{84D7BA3A-9B88-456E-B252-4D715902BFCC}" srcOrd="0" destOrd="0" presId="urn:microsoft.com/office/officeart/2005/8/layout/orgChart1"/>
    <dgm:cxn modelId="{1E48B3C9-6531-489D-9371-A33175944F36}" type="presOf" srcId="{616D6324-13CC-4818-8730-4DA56FD6FBE4}" destId="{684EA887-D351-4CCD-B6D8-C0C241563AD7}" srcOrd="0" destOrd="0" presId="urn:microsoft.com/office/officeart/2005/8/layout/orgChart1"/>
    <dgm:cxn modelId="{20D3221F-7D92-4E24-A012-53221DA2D416}" type="presOf" srcId="{7EBCEBE8-CF4F-4888-95C4-1EB80C412D51}" destId="{A5E14B11-C5B9-4969-B921-CCF38E7FC388}" srcOrd="0" destOrd="0" presId="urn:microsoft.com/office/officeart/2005/8/layout/orgChart1"/>
    <dgm:cxn modelId="{B8E53FF7-6337-4271-8F79-19E179EDCFFF}" type="presOf" srcId="{6ABD0AF7-0DE8-451B-86AC-E8EF9F1C7A55}" destId="{BDB97EAB-9658-43D1-8A83-2EC2B8281C0F}" srcOrd="1" destOrd="0" presId="urn:microsoft.com/office/officeart/2005/8/layout/orgChart1"/>
    <dgm:cxn modelId="{C27A9336-EEA5-4388-A74C-275F7C6E651E}" srcId="{96589F8D-A22F-4A28-9213-23C0787AD091}" destId="{8C3C1F63-A761-4CCD-8A92-8D5132A0323D}" srcOrd="0" destOrd="0" parTransId="{A4C7409B-19D4-42A9-BF82-454250CD0ABC}" sibTransId="{6056EB50-352F-4189-8120-ABB423914BDA}"/>
    <dgm:cxn modelId="{1C50791E-E1C8-4EE7-B0CF-A71081221EEB}" srcId="{ADB21B17-ECC9-4A27-A835-DE95C93C2E37}" destId="{98F822C4-41EE-45A0-B473-3CBAD9B0C537}" srcOrd="2" destOrd="0" parTransId="{601E10F1-6174-4800-B992-A65D1D3E7C9F}" sibTransId="{A5A1678C-B3E1-45F2-9961-15342AD5C68B}"/>
    <dgm:cxn modelId="{25D8A3C2-1C3B-4CA0-9498-DA37FF9BB765}" srcId="{4FDDCA2E-C991-44FA-92C3-EB3BE03EE072}" destId="{0A402B9E-B71D-4281-8F34-2D8275B638C0}" srcOrd="0" destOrd="0" parTransId="{693C4C51-09DA-445A-A7DA-A8D6B8A790EE}" sibTransId="{E0594BE6-9CE2-4671-9813-12B15A3D5BF2}"/>
    <dgm:cxn modelId="{2A8B2E02-25FD-4C99-BAB2-F4EA54760AF9}" type="presOf" srcId="{261F79FE-A464-45BC-925D-C963F542D1E4}" destId="{7B26FE75-5226-4963-8261-EC7994E75A0F}" srcOrd="0" destOrd="0" presId="urn:microsoft.com/office/officeart/2005/8/layout/orgChart1"/>
    <dgm:cxn modelId="{9342540C-786D-4E2F-8B02-2EF1FD6C7110}" type="presOf" srcId="{B99AA120-EB8D-4662-B5B5-84876543596B}" destId="{F79FBFA1-B52C-4531-81C8-49B9D4751422}" srcOrd="0" destOrd="0" presId="urn:microsoft.com/office/officeart/2005/8/layout/orgChart1"/>
    <dgm:cxn modelId="{84D58927-E4FA-4559-9075-F781C5847DFD}" type="presOf" srcId="{98F822C4-41EE-45A0-B473-3CBAD9B0C537}" destId="{8692E1C2-BE23-4863-938D-1022F25E474C}" srcOrd="1" destOrd="0" presId="urn:microsoft.com/office/officeart/2005/8/layout/orgChart1"/>
    <dgm:cxn modelId="{95AF36F6-84AF-4168-AC59-EB6847B0B881}" type="presOf" srcId="{0223DBD8-04C6-4D88-B940-A0849447B581}" destId="{96B56C74-A574-425C-889A-FB6F7E0421BA}" srcOrd="0" destOrd="0" presId="urn:microsoft.com/office/officeart/2005/8/layout/orgChart1"/>
    <dgm:cxn modelId="{90964BD0-CCC3-42D3-936D-64C99111D77A}" srcId="{96589F8D-A22F-4A28-9213-23C0787AD091}" destId="{ADB21B17-ECC9-4A27-A835-DE95C93C2E37}" srcOrd="5" destOrd="0" parTransId="{19168E8D-F270-4AA8-8E21-4C045822AF8D}" sibTransId="{D736B30A-2A8C-4645-BDAB-6237A7093A67}"/>
    <dgm:cxn modelId="{9A5FA1FE-2718-48FA-8DD5-C8478ABFADE2}" srcId="{CBCBA822-E59B-46B1-A930-2CB4037EA803}" destId="{28811376-A074-4ED5-966C-EA173B11071A}" srcOrd="0" destOrd="0" parTransId="{81FD78B6-4EBF-459C-BF54-7AE8B509C3FF}" sibTransId="{F12BB9F8-4086-477D-8AD6-8D3E264F50D1}"/>
    <dgm:cxn modelId="{2B34777C-C6B6-4CB0-8200-3B22527A8612}" type="presOf" srcId="{96589F8D-A22F-4A28-9213-23C0787AD091}" destId="{34D9F41D-5E97-4301-91D5-2639A4B605AC}" srcOrd="1" destOrd="0" presId="urn:microsoft.com/office/officeart/2005/8/layout/orgChart1"/>
    <dgm:cxn modelId="{EA560C79-9427-4AD4-AB4D-0EB6F16AC71A}" srcId="{96589F8D-A22F-4A28-9213-23C0787AD091}" destId="{CBCBA822-E59B-46B1-A930-2CB4037EA803}" srcOrd="4" destOrd="0" parTransId="{4173F398-A8B8-49B0-8B19-87CF025935EC}" sibTransId="{BD248AE8-43AC-44CA-BD99-F8C8E88A5327}"/>
    <dgm:cxn modelId="{6D7E715A-F829-4478-9D61-65729BAAE838}" type="presOf" srcId="{F17454EA-9EC7-4BE9-8865-08216A457CE7}" destId="{CAB5C371-800C-40B5-A388-FF70A3150204}" srcOrd="0" destOrd="0" presId="urn:microsoft.com/office/officeart/2005/8/layout/orgChart1"/>
    <dgm:cxn modelId="{AA88CFA9-8934-4858-A5B8-852532B73240}" type="presOf" srcId="{0BEF29D2-17CD-4C67-BC02-467CD70177E1}" destId="{DCE14336-C399-42C6-95D4-2BA1F297CC56}" srcOrd="0" destOrd="0" presId="urn:microsoft.com/office/officeart/2005/8/layout/orgChart1"/>
    <dgm:cxn modelId="{931804DF-E27C-46CC-8A15-D6DCD779A5F9}" type="presOf" srcId="{ADB21B17-ECC9-4A27-A835-DE95C93C2E37}" destId="{EE4F2FEE-3CB0-4837-8413-ABC70C820E03}" srcOrd="1" destOrd="0" presId="urn:microsoft.com/office/officeart/2005/8/layout/orgChart1"/>
    <dgm:cxn modelId="{13F82B2E-B74C-4BD5-A958-74A24D23ED08}" type="presOf" srcId="{3445A7AF-021E-4864-915B-C61E38E269FD}" destId="{1E68EE9D-3B62-470B-8DE2-44AA224FA671}" srcOrd="0" destOrd="0" presId="urn:microsoft.com/office/officeart/2005/8/layout/orgChart1"/>
    <dgm:cxn modelId="{6C2A8546-BB43-406A-B98D-9DA3A90D0614}" type="presOf" srcId="{4FDDCA2E-C991-44FA-92C3-EB3BE03EE072}" destId="{7F59F609-529A-46DC-82E5-990CE677055F}" srcOrd="0" destOrd="0" presId="urn:microsoft.com/office/officeart/2005/8/layout/orgChart1"/>
    <dgm:cxn modelId="{8A430BF8-B541-4E32-B5CC-173305ED3D8B}" type="presOf" srcId="{81FD78B6-4EBF-459C-BF54-7AE8B509C3FF}" destId="{0657DAD7-3CD1-4976-9ED3-4D32D5C0E698}" srcOrd="0" destOrd="0" presId="urn:microsoft.com/office/officeart/2005/8/layout/orgChart1"/>
    <dgm:cxn modelId="{A356FD4D-A38D-4A4D-9668-B9C5528A10BC}" type="presOf" srcId="{05179B93-A80B-43A5-9CDE-D9BD15210C4A}" destId="{4892809C-D406-4A29-875A-CFB716C66904}" srcOrd="0" destOrd="0" presId="urn:microsoft.com/office/officeart/2005/8/layout/orgChart1"/>
    <dgm:cxn modelId="{C1F342CE-EDCE-4CE8-917E-51F2E20CE531}" type="presOf" srcId="{B088284B-E48C-42F8-9418-A645664D6546}" destId="{BE11B0A1-B869-406B-ADB4-92916C376272}" srcOrd="1" destOrd="0" presId="urn:microsoft.com/office/officeart/2005/8/layout/orgChart1"/>
    <dgm:cxn modelId="{6590CD85-2C48-4FBC-9CBF-974F0B2CAADF}" type="presOf" srcId="{A4C7409B-19D4-42A9-BF82-454250CD0ABC}" destId="{1D708002-B282-435A-946A-C5E2A24D045E}" srcOrd="0" destOrd="0" presId="urn:microsoft.com/office/officeart/2005/8/layout/orgChart1"/>
    <dgm:cxn modelId="{8D130F88-FCD0-411E-AA7D-9BF1A1D7DF4E}" srcId="{ADB21B17-ECC9-4A27-A835-DE95C93C2E37}" destId="{C1E8113F-A5A1-466B-ABF2-C55E8483177C}" srcOrd="1" destOrd="0" parTransId="{261F79FE-A464-45BC-925D-C963F542D1E4}" sibTransId="{81F2472A-84BE-4AA7-8232-ABAF24814D3D}"/>
    <dgm:cxn modelId="{9AF68AF9-43B1-493B-8A33-D3CEAD453556}" type="presOf" srcId="{0BEF29D2-17CD-4C67-BC02-467CD70177E1}" destId="{52219B2E-B640-420A-AC13-F83D62458F8E}" srcOrd="1" destOrd="0" presId="urn:microsoft.com/office/officeart/2005/8/layout/orgChart1"/>
    <dgm:cxn modelId="{37E28383-8D70-434B-9C67-B121B81469E7}" srcId="{CBCBA822-E59B-46B1-A930-2CB4037EA803}" destId="{B088284B-E48C-42F8-9418-A645664D6546}" srcOrd="1" destOrd="0" parTransId="{05179B93-A80B-43A5-9CDE-D9BD15210C4A}" sibTransId="{40442194-EBD2-4597-B3C6-8374ED8EB8FB}"/>
    <dgm:cxn modelId="{7FC75742-673E-4031-ACE2-F1C1B2F3DEB8}" type="presOf" srcId="{0A402B9E-B71D-4281-8F34-2D8275B638C0}" destId="{0B534F7B-D894-430D-9B6E-3EBF972C7CC4}" srcOrd="1" destOrd="0" presId="urn:microsoft.com/office/officeart/2005/8/layout/orgChart1"/>
    <dgm:cxn modelId="{062FFF55-B8B4-4F02-9E17-42358744BAF2}" srcId="{96589F8D-A22F-4A28-9213-23C0787AD091}" destId="{41F62C86-CCF9-4351-8A6C-4BAA06C0F6D1}" srcOrd="1" destOrd="0" parTransId="{CACEF54F-1192-4C4C-ADE1-B50C33A99ABC}" sibTransId="{163B5950-EBAE-444C-8451-8820B825AC0C}"/>
    <dgm:cxn modelId="{87FC7746-A320-4ABB-9E30-4A6735153459}" type="presOf" srcId="{ADB21B17-ECC9-4A27-A835-DE95C93C2E37}" destId="{F763F1B1-40AD-4890-8B72-220DFBAA6724}" srcOrd="0" destOrd="0" presId="urn:microsoft.com/office/officeart/2005/8/layout/orgChart1"/>
    <dgm:cxn modelId="{01E05FD3-5584-428A-A568-8DACAAA85005}" type="presOf" srcId="{8C3C1F63-A761-4CCD-8A92-8D5132A0323D}" destId="{E8B08324-EC4D-41B9-BA21-BE9DA8357937}" srcOrd="0" destOrd="0" presId="urn:microsoft.com/office/officeart/2005/8/layout/orgChart1"/>
    <dgm:cxn modelId="{9555FDBF-BE07-424A-AFBC-6B24238A0993}" type="presOf" srcId="{28811376-A074-4ED5-966C-EA173B11071A}" destId="{0484C1B6-4399-4B4D-9A8D-F875CC71042C}" srcOrd="0" destOrd="0" presId="urn:microsoft.com/office/officeart/2005/8/layout/orgChart1"/>
    <dgm:cxn modelId="{E469CE61-1DFB-4AB0-A81E-D68F33E10AAD}" type="presOf" srcId="{5842339E-18B3-4F7C-8078-21B58AADBB88}" destId="{A9BBF0EC-C9BC-44A1-BB74-205334745375}" srcOrd="0" destOrd="0" presId="urn:microsoft.com/office/officeart/2005/8/layout/orgChart1"/>
    <dgm:cxn modelId="{DC22DB5E-8364-4B2D-8E0D-20B28F09ED3F}" type="presOf" srcId="{B088284B-E48C-42F8-9418-A645664D6546}" destId="{F45F9AC4-FEC6-4894-8097-92DC3F0FDD95}" srcOrd="0" destOrd="0" presId="urn:microsoft.com/office/officeart/2005/8/layout/orgChart1"/>
    <dgm:cxn modelId="{2549D5F5-D9E1-4823-8F0F-13EBFAB4B290}" type="presOf" srcId="{D6B608EA-A8AB-411C-8E78-3AB26FBDA7AD}" destId="{BF86EB72-49E3-45D6-9C6A-A71D3C967130}" srcOrd="0" destOrd="0" presId="urn:microsoft.com/office/officeart/2005/8/layout/orgChart1"/>
    <dgm:cxn modelId="{8DB0E02B-E711-4444-BF22-0792498E1FB7}" type="presOf" srcId="{41F62C86-CCF9-4351-8A6C-4BAA06C0F6D1}" destId="{A5BCAD9F-A6B5-42B5-8FCC-BBD9EA7A0DC2}" srcOrd="0" destOrd="0" presId="urn:microsoft.com/office/officeart/2005/8/layout/orgChart1"/>
    <dgm:cxn modelId="{D00C4717-DF19-4213-B88F-4E12DA2AC67F}" type="presOf" srcId="{1DBA581E-917C-41AB-81CA-552ACEC190D3}" destId="{439E6CFC-43BC-48F9-B455-0F409D2E37A8}" srcOrd="0" destOrd="0" presId="urn:microsoft.com/office/officeart/2005/8/layout/orgChart1"/>
    <dgm:cxn modelId="{2EE75982-1AFB-4409-B8D9-E587143823B8}" srcId="{96589F8D-A22F-4A28-9213-23C0787AD091}" destId="{0BEF29D2-17CD-4C67-BC02-467CD70177E1}" srcOrd="2" destOrd="0" parTransId="{54D6ACA5-E763-46B1-B286-0A2E5945C1ED}" sibTransId="{E6806337-E61B-4DDB-872D-6EAA18F545D2}"/>
    <dgm:cxn modelId="{A1CB76B6-7B30-48D3-97A5-3D7B0101157A}" type="presOf" srcId="{19168E8D-F270-4AA8-8E21-4C045822AF8D}" destId="{8C9A1AD1-116A-48E9-A8A1-6874CD3F8780}" srcOrd="0" destOrd="0" presId="urn:microsoft.com/office/officeart/2005/8/layout/orgChart1"/>
    <dgm:cxn modelId="{29B2C9C4-E5E5-4FF4-A92B-C6FA38465CF3}" type="presOf" srcId="{8C3C1F63-A761-4CCD-8A92-8D5132A0323D}" destId="{DF8FF8E9-07FF-434D-985C-DF8CCBC41F1A}" srcOrd="1" destOrd="0" presId="urn:microsoft.com/office/officeart/2005/8/layout/orgChart1"/>
    <dgm:cxn modelId="{80669E12-DF96-4349-9DD4-67A12D8FFF3A}" type="presOf" srcId="{0499C87E-56BE-407B-B7DC-B0F91488B37E}" destId="{1E2992D8-B50C-4974-AA17-5B5C7D3E088C}" srcOrd="0" destOrd="0" presId="urn:microsoft.com/office/officeart/2005/8/layout/orgChart1"/>
    <dgm:cxn modelId="{FC9C5B68-665C-457C-B096-FA526E7FC8BE}" type="presOf" srcId="{4173F398-A8B8-49B0-8B19-87CF025935EC}" destId="{5F0E0858-C91C-4028-AA3F-08264680318E}" srcOrd="0" destOrd="0" presId="urn:microsoft.com/office/officeart/2005/8/layout/orgChart1"/>
    <dgm:cxn modelId="{EDFE7513-1FDF-4054-98D0-6CE58B28AF6A}" type="presOf" srcId="{601E10F1-6174-4800-B992-A65D1D3E7C9F}" destId="{D2FF1F8D-1FEE-4472-B062-0B6DCAF25ECB}" srcOrd="0" destOrd="0" presId="urn:microsoft.com/office/officeart/2005/8/layout/orgChart1"/>
    <dgm:cxn modelId="{039A830D-47B1-4151-BC4C-300AA9489DCA}" type="presOf" srcId="{1DBA581E-917C-41AB-81CA-552ACEC190D3}" destId="{937CC71D-66FE-441C-84F4-F198F04DCC2F}" srcOrd="1" destOrd="0" presId="urn:microsoft.com/office/officeart/2005/8/layout/orgChart1"/>
    <dgm:cxn modelId="{1CB35128-18B6-410A-A017-808B08A5A6D0}" type="presOf" srcId="{39126808-089B-489A-9F64-26884DF9791F}" destId="{D3741A84-9E67-4079-954B-BF09E18FBA71}" srcOrd="1" destOrd="0" presId="urn:microsoft.com/office/officeart/2005/8/layout/orgChart1"/>
    <dgm:cxn modelId="{CACBF56E-46C6-4477-9C6F-31CC7068802C}" type="presOf" srcId="{CBCBA822-E59B-46B1-A930-2CB4037EA803}" destId="{6A28D21D-85CB-404A-9360-9DF0EDA42943}" srcOrd="1" destOrd="0" presId="urn:microsoft.com/office/officeart/2005/8/layout/orgChart1"/>
    <dgm:cxn modelId="{105C8E63-2908-43AC-B9A5-D87A639548BC}" type="presOf" srcId="{7052FBE1-3F96-4F9F-B366-5E0D3FB7BB4D}" destId="{481FAFE1-8740-45BF-A017-B8AA2C51956E}" srcOrd="0" destOrd="0" presId="urn:microsoft.com/office/officeart/2005/8/layout/orgChart1"/>
    <dgm:cxn modelId="{716C5D33-51A4-4983-A5A6-430F1BD77C74}" type="presOf" srcId="{98F822C4-41EE-45A0-B473-3CBAD9B0C537}" destId="{404A6231-A436-4207-8DBB-39AE11C11F9F}" srcOrd="0" destOrd="0" presId="urn:microsoft.com/office/officeart/2005/8/layout/orgChart1"/>
    <dgm:cxn modelId="{748612F3-C6F9-4903-8987-15D0BF8906B5}" type="presOf" srcId="{CBCBA822-E59B-46B1-A930-2CB4037EA803}" destId="{F338938B-4F6E-4776-BC68-6CF37095A406}" srcOrd="0" destOrd="0" presId="urn:microsoft.com/office/officeart/2005/8/layout/orgChart1"/>
    <dgm:cxn modelId="{28C65639-5140-4735-B202-ABB0F4519B4D}" srcId="{ADB21B17-ECC9-4A27-A835-DE95C93C2E37}" destId="{39126808-089B-489A-9F64-26884DF9791F}" srcOrd="0" destOrd="0" parTransId="{7052FBE1-3F96-4F9F-B366-5E0D3FB7BB4D}" sibTransId="{6E1ACAE7-2974-4DD3-9DF3-6A6F59C4DA5E}"/>
    <dgm:cxn modelId="{2834622C-77F7-44AB-98AA-92ED6153594B}" type="presOf" srcId="{41F62C86-CCF9-4351-8A6C-4BAA06C0F6D1}" destId="{F5F62F29-ACCC-4AC2-9ECB-AB9E88BB6CE6}" srcOrd="1" destOrd="0" presId="urn:microsoft.com/office/officeart/2005/8/layout/orgChart1"/>
    <dgm:cxn modelId="{70184E76-3F87-4B85-B362-0D3E54D1BAF6}" type="presOf" srcId="{39126808-089B-489A-9F64-26884DF9791F}" destId="{063AF44B-6C7B-45F5-AC3A-F0DDFEC09A0C}" srcOrd="0" destOrd="0" presId="urn:microsoft.com/office/officeart/2005/8/layout/orgChart1"/>
    <dgm:cxn modelId="{95B7C432-E297-4A25-B599-340615D9DEA1}" type="presOf" srcId="{C1E8113F-A5A1-466B-ABF2-C55E8483177C}" destId="{530761BB-D72F-4B50-B5C6-8F84EF24CE8F}" srcOrd="0" destOrd="0" presId="urn:microsoft.com/office/officeart/2005/8/layout/orgChart1"/>
    <dgm:cxn modelId="{4FFDD4C0-1A5E-41B7-9394-156D81FC0D20}" type="presOf" srcId="{0A402B9E-B71D-4281-8F34-2D8275B638C0}" destId="{144CE34D-8A92-4B2B-B118-C0B06945FF1B}" srcOrd="0" destOrd="0" presId="urn:microsoft.com/office/officeart/2005/8/layout/orgChart1"/>
    <dgm:cxn modelId="{71FF61B2-0276-4B84-866F-74DFCCD319BB}" srcId="{8C3C1F63-A761-4CCD-8A92-8D5132A0323D}" destId="{4FDDCA2E-C991-44FA-92C3-EB3BE03EE072}" srcOrd="0" destOrd="0" parTransId="{7EBCEBE8-CF4F-4888-95C4-1EB80C412D51}" sibTransId="{DF26CF5B-8689-41F5-AB2D-A3E39F3E7F01}"/>
    <dgm:cxn modelId="{A32601A0-DA78-4D67-B2CA-8B39D681D867}" type="presOf" srcId="{693C4C51-09DA-445A-A7DA-A8D6B8A790EE}" destId="{43E81A73-7707-458E-8F60-FEB8D34C85A8}" srcOrd="0" destOrd="0" presId="urn:microsoft.com/office/officeart/2005/8/layout/orgChart1"/>
    <dgm:cxn modelId="{264E14F4-6B3D-4F48-956B-DAE2E97BE479}" type="presOf" srcId="{5842339E-18B3-4F7C-8078-21B58AADBB88}" destId="{4E674646-57A8-4195-8C13-420FF0639FAE}" srcOrd="1" destOrd="0" presId="urn:microsoft.com/office/officeart/2005/8/layout/orgChart1"/>
    <dgm:cxn modelId="{7BE4CACD-ED97-421C-AB6A-D17C2B6222B7}" srcId="{616D6324-13CC-4818-8730-4DA56FD6FBE4}" destId="{96589F8D-A22F-4A28-9213-23C0787AD091}" srcOrd="0" destOrd="0" parTransId="{5966EE1A-24D0-4F54-BA58-B56D5A12F3BA}" sibTransId="{3C499D5E-8C3D-4B93-BA70-BA114115C015}"/>
    <dgm:cxn modelId="{91FD1E92-430A-4ED4-A37D-EB18DC8431B1}" type="presParOf" srcId="{684EA887-D351-4CCD-B6D8-C0C241563AD7}" destId="{9F78A5F7-3CCD-4DE6-96B6-D4DD83376CE5}" srcOrd="0" destOrd="0" presId="urn:microsoft.com/office/officeart/2005/8/layout/orgChart1"/>
    <dgm:cxn modelId="{BD896616-FC4E-4DB9-9CB0-734BDE2050E4}" type="presParOf" srcId="{9F78A5F7-3CCD-4DE6-96B6-D4DD83376CE5}" destId="{3B3C6DAC-EC99-42EC-8161-07681303DC9E}" srcOrd="0" destOrd="0" presId="urn:microsoft.com/office/officeart/2005/8/layout/orgChart1"/>
    <dgm:cxn modelId="{2333639A-BA18-4FD7-990F-2DE87B0FBB14}" type="presParOf" srcId="{3B3C6DAC-EC99-42EC-8161-07681303DC9E}" destId="{84D7BA3A-9B88-456E-B252-4D715902BFCC}" srcOrd="0" destOrd="0" presId="urn:microsoft.com/office/officeart/2005/8/layout/orgChart1"/>
    <dgm:cxn modelId="{572E687C-FB1E-4C29-AFE8-67F9F49F135D}" type="presParOf" srcId="{3B3C6DAC-EC99-42EC-8161-07681303DC9E}" destId="{34D9F41D-5E97-4301-91D5-2639A4B605AC}" srcOrd="1" destOrd="0" presId="urn:microsoft.com/office/officeart/2005/8/layout/orgChart1"/>
    <dgm:cxn modelId="{3FB95F5D-EFD4-4CC8-B423-626223C4506D}" type="presParOf" srcId="{9F78A5F7-3CCD-4DE6-96B6-D4DD83376CE5}" destId="{F484D4BF-79C3-47F0-AB88-8CE564147B33}" srcOrd="1" destOrd="0" presId="urn:microsoft.com/office/officeart/2005/8/layout/orgChart1"/>
    <dgm:cxn modelId="{79708CEB-B49B-4C67-9415-F21EA73A7E81}" type="presParOf" srcId="{F484D4BF-79C3-47F0-AB88-8CE564147B33}" destId="{490E8232-9FAA-4E5F-962D-7E7EB3A42511}" srcOrd="0" destOrd="0" presId="urn:microsoft.com/office/officeart/2005/8/layout/orgChart1"/>
    <dgm:cxn modelId="{F213065F-09BA-409A-A15B-F3217A1511EF}" type="presParOf" srcId="{F484D4BF-79C3-47F0-AB88-8CE564147B33}" destId="{6AA7B1BA-EBFC-4BF7-8C1F-1C9DAAF35BA5}" srcOrd="1" destOrd="0" presId="urn:microsoft.com/office/officeart/2005/8/layout/orgChart1"/>
    <dgm:cxn modelId="{D0D20169-BE55-4F43-B7F2-CDE1876811B5}" type="presParOf" srcId="{6AA7B1BA-EBFC-4BF7-8C1F-1C9DAAF35BA5}" destId="{23DD9AC1-36B8-4FA2-8AE5-E276BAD5C6A9}" srcOrd="0" destOrd="0" presId="urn:microsoft.com/office/officeart/2005/8/layout/orgChart1"/>
    <dgm:cxn modelId="{E417463F-A669-439C-B473-71DFF0D34465}" type="presParOf" srcId="{23DD9AC1-36B8-4FA2-8AE5-E276BAD5C6A9}" destId="{DCE14336-C399-42C6-95D4-2BA1F297CC56}" srcOrd="0" destOrd="0" presId="urn:microsoft.com/office/officeart/2005/8/layout/orgChart1"/>
    <dgm:cxn modelId="{63680F06-41D1-4BAB-9FEA-0CD7F73B1717}" type="presParOf" srcId="{23DD9AC1-36B8-4FA2-8AE5-E276BAD5C6A9}" destId="{52219B2E-B640-420A-AC13-F83D62458F8E}" srcOrd="1" destOrd="0" presId="urn:microsoft.com/office/officeart/2005/8/layout/orgChart1"/>
    <dgm:cxn modelId="{95C19BDA-D1F1-47B4-8BEA-D31F05F147FD}" type="presParOf" srcId="{6AA7B1BA-EBFC-4BF7-8C1F-1C9DAAF35BA5}" destId="{90EEDF2A-C6B5-4E7C-9D24-A1A9401F935C}" srcOrd="1" destOrd="0" presId="urn:microsoft.com/office/officeart/2005/8/layout/orgChart1"/>
    <dgm:cxn modelId="{C5439961-C92A-4166-AB8A-C791BAD37834}" type="presParOf" srcId="{6AA7B1BA-EBFC-4BF7-8C1F-1C9DAAF35BA5}" destId="{64EFE2C1-A1D3-460B-A4D1-5CCFBB301665}" srcOrd="2" destOrd="0" presId="urn:microsoft.com/office/officeart/2005/8/layout/orgChart1"/>
    <dgm:cxn modelId="{6110C4AF-93CE-4AE1-ADF2-AEACACBBD5E0}" type="presParOf" srcId="{F484D4BF-79C3-47F0-AB88-8CE564147B33}" destId="{8F43E4B3-1B86-4617-9F8F-DE824FF7EFE8}" srcOrd="2" destOrd="0" presId="urn:microsoft.com/office/officeart/2005/8/layout/orgChart1"/>
    <dgm:cxn modelId="{9A6FEBF5-EF1C-4818-AE94-3920DD1B02C4}" type="presParOf" srcId="{F484D4BF-79C3-47F0-AB88-8CE564147B33}" destId="{4382A251-C161-4A3D-999F-ED21A80640C6}" srcOrd="3" destOrd="0" presId="urn:microsoft.com/office/officeart/2005/8/layout/orgChart1"/>
    <dgm:cxn modelId="{596FE4BD-88E8-47C9-B24B-1B1399FAB7A2}" type="presParOf" srcId="{4382A251-C161-4A3D-999F-ED21A80640C6}" destId="{BABDFF4A-A752-41F0-A8BC-C76F0A65BC38}" srcOrd="0" destOrd="0" presId="urn:microsoft.com/office/officeart/2005/8/layout/orgChart1"/>
    <dgm:cxn modelId="{E8F97355-3082-40FC-BACF-8A5B5CB44C37}" type="presParOf" srcId="{BABDFF4A-A752-41F0-A8BC-C76F0A65BC38}" destId="{A9BBF0EC-C9BC-44A1-BB74-205334745375}" srcOrd="0" destOrd="0" presId="urn:microsoft.com/office/officeart/2005/8/layout/orgChart1"/>
    <dgm:cxn modelId="{907867B4-3AEE-4CD2-B667-9A0E6BF880A4}" type="presParOf" srcId="{BABDFF4A-A752-41F0-A8BC-C76F0A65BC38}" destId="{4E674646-57A8-4195-8C13-420FF0639FAE}" srcOrd="1" destOrd="0" presId="urn:microsoft.com/office/officeart/2005/8/layout/orgChart1"/>
    <dgm:cxn modelId="{8BC6EDC2-7071-4C44-8A5D-D06D20F83E33}" type="presParOf" srcId="{4382A251-C161-4A3D-999F-ED21A80640C6}" destId="{8F35D214-8E89-43AC-B295-570DCA1A78CA}" srcOrd="1" destOrd="0" presId="urn:microsoft.com/office/officeart/2005/8/layout/orgChart1"/>
    <dgm:cxn modelId="{CAD1449A-6011-4BB6-BBFF-9114414CF45F}" type="presParOf" srcId="{8F35D214-8E89-43AC-B295-570DCA1A78CA}" destId="{BF86EB72-49E3-45D6-9C6A-A71D3C967130}" srcOrd="0" destOrd="0" presId="urn:microsoft.com/office/officeart/2005/8/layout/orgChart1"/>
    <dgm:cxn modelId="{CF4C4D99-43CC-45F7-950B-F08C5FA0490B}" type="presParOf" srcId="{8F35D214-8E89-43AC-B295-570DCA1A78CA}" destId="{BE293A64-AC30-4412-9ED8-71DAAD7AD2BE}" srcOrd="1" destOrd="0" presId="urn:microsoft.com/office/officeart/2005/8/layout/orgChart1"/>
    <dgm:cxn modelId="{3FADB379-38D3-4ACE-B6F6-B44F65A426BD}" type="presParOf" srcId="{BE293A64-AC30-4412-9ED8-71DAAD7AD2BE}" destId="{3ECC4A36-B9D3-47C6-9DFB-82C2D7B84AF9}" srcOrd="0" destOrd="0" presId="urn:microsoft.com/office/officeart/2005/8/layout/orgChart1"/>
    <dgm:cxn modelId="{F605E8E3-82A1-4FAF-B52F-14B13D2D345D}" type="presParOf" srcId="{3ECC4A36-B9D3-47C6-9DFB-82C2D7B84AF9}" destId="{E6B353AC-DE22-4D4D-AD74-E05BCA3CAF16}" srcOrd="0" destOrd="0" presId="urn:microsoft.com/office/officeart/2005/8/layout/orgChart1"/>
    <dgm:cxn modelId="{61BF9312-C35F-4B99-A8C5-57F4F1B67DA2}" type="presParOf" srcId="{3ECC4A36-B9D3-47C6-9DFB-82C2D7B84AF9}" destId="{BDB97EAB-9658-43D1-8A83-2EC2B8281C0F}" srcOrd="1" destOrd="0" presId="urn:microsoft.com/office/officeart/2005/8/layout/orgChart1"/>
    <dgm:cxn modelId="{35C6E613-A4C3-452F-B8A8-578B3E9CAF8E}" type="presParOf" srcId="{BE293A64-AC30-4412-9ED8-71DAAD7AD2BE}" destId="{F6CD16C7-BCF1-4305-8950-01FD03F792ED}" srcOrd="1" destOrd="0" presId="urn:microsoft.com/office/officeart/2005/8/layout/orgChart1"/>
    <dgm:cxn modelId="{E597247C-26AD-4D51-BE2B-ED10F6FAA9EC}" type="presParOf" srcId="{BE293A64-AC30-4412-9ED8-71DAAD7AD2BE}" destId="{B6DA5652-3ACE-4C8A-ADDB-CC69DFEC1CDB}" srcOrd="2" destOrd="0" presId="urn:microsoft.com/office/officeart/2005/8/layout/orgChart1"/>
    <dgm:cxn modelId="{73193184-FDE0-47C0-82F3-2027CD5ACEDA}" type="presParOf" srcId="{8F35D214-8E89-43AC-B295-570DCA1A78CA}" destId="{1E68EE9D-3B62-470B-8DE2-44AA224FA671}" srcOrd="2" destOrd="0" presId="urn:microsoft.com/office/officeart/2005/8/layout/orgChart1"/>
    <dgm:cxn modelId="{30B6EEFB-A578-4982-B43E-32ED84FF68D7}" type="presParOf" srcId="{8F35D214-8E89-43AC-B295-570DCA1A78CA}" destId="{7DBE14C6-EA11-44C5-ABFE-DD75C4BDECB9}" srcOrd="3" destOrd="0" presId="urn:microsoft.com/office/officeart/2005/8/layout/orgChart1"/>
    <dgm:cxn modelId="{01E0DC5A-90AA-4053-9109-B619BF67310B}" type="presParOf" srcId="{7DBE14C6-EA11-44C5-ABFE-DD75C4BDECB9}" destId="{14D97412-19E9-4C2A-B4CE-10DA49EAA8F1}" srcOrd="0" destOrd="0" presId="urn:microsoft.com/office/officeart/2005/8/layout/orgChart1"/>
    <dgm:cxn modelId="{AC94C405-4F95-4B6A-8AC9-8EFDE324E22B}" type="presParOf" srcId="{14D97412-19E9-4C2A-B4CE-10DA49EAA8F1}" destId="{1E2992D8-B50C-4974-AA17-5B5C7D3E088C}" srcOrd="0" destOrd="0" presId="urn:microsoft.com/office/officeart/2005/8/layout/orgChart1"/>
    <dgm:cxn modelId="{801CF0A9-0285-4695-AC2F-C656E99CB991}" type="presParOf" srcId="{14D97412-19E9-4C2A-B4CE-10DA49EAA8F1}" destId="{108A4A0B-E42A-4970-A23B-7BCEFEB0E3D3}" srcOrd="1" destOrd="0" presId="urn:microsoft.com/office/officeart/2005/8/layout/orgChart1"/>
    <dgm:cxn modelId="{506FB0E3-0FDF-4140-A436-BA21A9EBD5F2}" type="presParOf" srcId="{7DBE14C6-EA11-44C5-ABFE-DD75C4BDECB9}" destId="{C1737EB4-664E-4B19-B44D-F809170444C3}" srcOrd="1" destOrd="0" presId="urn:microsoft.com/office/officeart/2005/8/layout/orgChart1"/>
    <dgm:cxn modelId="{D5FC91EA-472C-47B9-A7DC-5E4E7EA59BE7}" type="presParOf" srcId="{7DBE14C6-EA11-44C5-ABFE-DD75C4BDECB9}" destId="{CF5C1890-5B95-47A1-A628-D0BF2B6C9265}" srcOrd="2" destOrd="0" presId="urn:microsoft.com/office/officeart/2005/8/layout/orgChart1"/>
    <dgm:cxn modelId="{2ED179C8-08F3-4973-8E81-1FA26ECAC448}" type="presParOf" srcId="{4382A251-C161-4A3D-999F-ED21A80640C6}" destId="{BC0135B5-DABF-457C-8027-D4954B9A5289}" srcOrd="2" destOrd="0" presId="urn:microsoft.com/office/officeart/2005/8/layout/orgChart1"/>
    <dgm:cxn modelId="{35896BF4-EC06-4E31-BB80-0541553F0EAB}" type="presParOf" srcId="{F484D4BF-79C3-47F0-AB88-8CE564147B33}" destId="{5F0E0858-C91C-4028-AA3F-08264680318E}" srcOrd="4" destOrd="0" presId="urn:microsoft.com/office/officeart/2005/8/layout/orgChart1"/>
    <dgm:cxn modelId="{6C556C0E-4728-40A4-9744-515D13D1C17F}" type="presParOf" srcId="{F484D4BF-79C3-47F0-AB88-8CE564147B33}" destId="{758E0C6B-65A6-4DB7-87A5-6CD501AB2FDF}" srcOrd="5" destOrd="0" presId="urn:microsoft.com/office/officeart/2005/8/layout/orgChart1"/>
    <dgm:cxn modelId="{F2FBB128-8D7A-4199-9E4D-410F2BEFA894}" type="presParOf" srcId="{758E0C6B-65A6-4DB7-87A5-6CD501AB2FDF}" destId="{7E446995-8858-46A0-8F22-0A4D0C18D690}" srcOrd="0" destOrd="0" presId="urn:microsoft.com/office/officeart/2005/8/layout/orgChart1"/>
    <dgm:cxn modelId="{94445B05-39E1-4243-84F8-C1D3D9F1C92C}" type="presParOf" srcId="{7E446995-8858-46A0-8F22-0A4D0C18D690}" destId="{F338938B-4F6E-4776-BC68-6CF37095A406}" srcOrd="0" destOrd="0" presId="urn:microsoft.com/office/officeart/2005/8/layout/orgChart1"/>
    <dgm:cxn modelId="{D8070D76-1445-4269-B239-4905DC45AAA2}" type="presParOf" srcId="{7E446995-8858-46A0-8F22-0A4D0C18D690}" destId="{6A28D21D-85CB-404A-9360-9DF0EDA42943}" srcOrd="1" destOrd="0" presId="urn:microsoft.com/office/officeart/2005/8/layout/orgChart1"/>
    <dgm:cxn modelId="{A3384019-AF86-499E-BD20-D192EE8F175A}" type="presParOf" srcId="{758E0C6B-65A6-4DB7-87A5-6CD501AB2FDF}" destId="{A933CB70-4970-43BD-A627-6123CCC2C60F}" srcOrd="1" destOrd="0" presId="urn:microsoft.com/office/officeart/2005/8/layout/orgChart1"/>
    <dgm:cxn modelId="{13B6B9D6-C0B8-41F9-86E1-674024500C6C}" type="presParOf" srcId="{A933CB70-4970-43BD-A627-6123CCC2C60F}" destId="{0657DAD7-3CD1-4976-9ED3-4D32D5C0E698}" srcOrd="0" destOrd="0" presId="urn:microsoft.com/office/officeart/2005/8/layout/orgChart1"/>
    <dgm:cxn modelId="{A3E172B2-8819-4254-97AA-D0C699BAB115}" type="presParOf" srcId="{A933CB70-4970-43BD-A627-6123CCC2C60F}" destId="{B5C34384-A5C6-4B9B-8269-208BB6E9B2EB}" srcOrd="1" destOrd="0" presId="urn:microsoft.com/office/officeart/2005/8/layout/orgChart1"/>
    <dgm:cxn modelId="{04EED140-AE2A-4BAB-B18A-3E7D4B49D35C}" type="presParOf" srcId="{B5C34384-A5C6-4B9B-8269-208BB6E9B2EB}" destId="{3895F7F1-8616-4474-B4AE-4E7400AD232F}" srcOrd="0" destOrd="0" presId="urn:microsoft.com/office/officeart/2005/8/layout/orgChart1"/>
    <dgm:cxn modelId="{A3BE8BC9-9131-4BAE-BD02-EC576C16EC0B}" type="presParOf" srcId="{3895F7F1-8616-4474-B4AE-4E7400AD232F}" destId="{0484C1B6-4399-4B4D-9A8D-F875CC71042C}" srcOrd="0" destOrd="0" presId="urn:microsoft.com/office/officeart/2005/8/layout/orgChart1"/>
    <dgm:cxn modelId="{F57C0F0D-0601-450E-807C-1DAE0C6EB086}" type="presParOf" srcId="{3895F7F1-8616-4474-B4AE-4E7400AD232F}" destId="{B64F53A9-C01F-4A76-964E-EFCD52FA6102}" srcOrd="1" destOrd="0" presId="urn:microsoft.com/office/officeart/2005/8/layout/orgChart1"/>
    <dgm:cxn modelId="{BB08DF00-0061-4BB3-A1C3-6BBD3CF0ABA6}" type="presParOf" srcId="{B5C34384-A5C6-4B9B-8269-208BB6E9B2EB}" destId="{504BD22A-0275-4146-9D1A-D0EE134970F6}" srcOrd="1" destOrd="0" presId="urn:microsoft.com/office/officeart/2005/8/layout/orgChart1"/>
    <dgm:cxn modelId="{238A7398-2E6A-4167-996C-0B689033FD97}" type="presParOf" srcId="{B5C34384-A5C6-4B9B-8269-208BB6E9B2EB}" destId="{57C0AA36-238D-4A45-A3FB-A156AC301F9D}" srcOrd="2" destOrd="0" presId="urn:microsoft.com/office/officeart/2005/8/layout/orgChart1"/>
    <dgm:cxn modelId="{2444B8BD-4D6B-4947-ABC3-5D71EB6D69F5}" type="presParOf" srcId="{A933CB70-4970-43BD-A627-6123CCC2C60F}" destId="{4892809C-D406-4A29-875A-CFB716C66904}" srcOrd="2" destOrd="0" presId="urn:microsoft.com/office/officeart/2005/8/layout/orgChart1"/>
    <dgm:cxn modelId="{7ECDD858-D911-41A0-ACC1-095569FFFCD2}" type="presParOf" srcId="{A933CB70-4970-43BD-A627-6123CCC2C60F}" destId="{2A10FCE1-1EEE-4AF3-AA36-C340577C63A4}" srcOrd="3" destOrd="0" presId="urn:microsoft.com/office/officeart/2005/8/layout/orgChart1"/>
    <dgm:cxn modelId="{117C9898-8C9D-45A8-80E2-623C1A8BF4B0}" type="presParOf" srcId="{2A10FCE1-1EEE-4AF3-AA36-C340577C63A4}" destId="{75C0EBBA-D93A-468A-A979-7B351AD13CB0}" srcOrd="0" destOrd="0" presId="urn:microsoft.com/office/officeart/2005/8/layout/orgChart1"/>
    <dgm:cxn modelId="{1D03B393-911D-4D3E-AB12-F8270F8226E4}" type="presParOf" srcId="{75C0EBBA-D93A-468A-A979-7B351AD13CB0}" destId="{F45F9AC4-FEC6-4894-8097-92DC3F0FDD95}" srcOrd="0" destOrd="0" presId="urn:microsoft.com/office/officeart/2005/8/layout/orgChart1"/>
    <dgm:cxn modelId="{9BFC815F-15C6-4A96-B95E-03AE768D0C27}" type="presParOf" srcId="{75C0EBBA-D93A-468A-A979-7B351AD13CB0}" destId="{BE11B0A1-B869-406B-ADB4-92916C376272}" srcOrd="1" destOrd="0" presId="urn:microsoft.com/office/officeart/2005/8/layout/orgChart1"/>
    <dgm:cxn modelId="{96CFDF71-3041-48E5-9A5F-1174369259A5}" type="presParOf" srcId="{2A10FCE1-1EEE-4AF3-AA36-C340577C63A4}" destId="{BC7CD2E2-52F2-4D76-B5D1-41A8F65BBC9B}" srcOrd="1" destOrd="0" presId="urn:microsoft.com/office/officeart/2005/8/layout/orgChart1"/>
    <dgm:cxn modelId="{97E71717-2A62-4E34-8D1F-E1D9408D815F}" type="presParOf" srcId="{2A10FCE1-1EEE-4AF3-AA36-C340577C63A4}" destId="{59F0788C-4B00-439B-AA04-883A31CD0376}" srcOrd="2" destOrd="0" presId="urn:microsoft.com/office/officeart/2005/8/layout/orgChart1"/>
    <dgm:cxn modelId="{506C6BA9-52E6-4749-A653-6BC59C5CFBC8}" type="presParOf" srcId="{A933CB70-4970-43BD-A627-6123CCC2C60F}" destId="{96B56C74-A574-425C-889A-FB6F7E0421BA}" srcOrd="4" destOrd="0" presId="urn:microsoft.com/office/officeart/2005/8/layout/orgChart1"/>
    <dgm:cxn modelId="{C3A2DBAB-9A4B-474B-B53A-7F221654F8DA}" type="presParOf" srcId="{A933CB70-4970-43BD-A627-6123CCC2C60F}" destId="{B16CAC4B-A67B-4048-BC45-C99E9705CD90}" srcOrd="5" destOrd="0" presId="urn:microsoft.com/office/officeart/2005/8/layout/orgChart1"/>
    <dgm:cxn modelId="{89485526-06C1-40FC-9505-D95F8ABB8E43}" type="presParOf" srcId="{B16CAC4B-A67B-4048-BC45-C99E9705CD90}" destId="{3778C826-521F-43DC-B3AD-EB1F750752BA}" srcOrd="0" destOrd="0" presId="urn:microsoft.com/office/officeart/2005/8/layout/orgChart1"/>
    <dgm:cxn modelId="{2CBEF697-A877-4166-BC73-25344428F67A}" type="presParOf" srcId="{3778C826-521F-43DC-B3AD-EB1F750752BA}" destId="{CAB5C371-800C-40B5-A388-FF70A3150204}" srcOrd="0" destOrd="0" presId="urn:microsoft.com/office/officeart/2005/8/layout/orgChart1"/>
    <dgm:cxn modelId="{4AC98D24-1A11-4264-A10B-57BB29595C3C}" type="presParOf" srcId="{3778C826-521F-43DC-B3AD-EB1F750752BA}" destId="{4AB807A2-8C5C-408F-A940-FB648C3FE9F8}" srcOrd="1" destOrd="0" presId="urn:microsoft.com/office/officeart/2005/8/layout/orgChart1"/>
    <dgm:cxn modelId="{D74FA0CD-8721-498B-A801-56D71070E5F5}" type="presParOf" srcId="{B16CAC4B-A67B-4048-BC45-C99E9705CD90}" destId="{C559594C-F4D1-47BD-B075-13CBE978CACA}" srcOrd="1" destOrd="0" presId="urn:microsoft.com/office/officeart/2005/8/layout/orgChart1"/>
    <dgm:cxn modelId="{B2F3E36B-475E-4477-A235-BE72E49137E2}" type="presParOf" srcId="{B16CAC4B-A67B-4048-BC45-C99E9705CD90}" destId="{D662A94E-AED6-47E4-AC06-97E9E24B8573}" srcOrd="2" destOrd="0" presId="urn:microsoft.com/office/officeart/2005/8/layout/orgChart1"/>
    <dgm:cxn modelId="{D0405785-733E-448A-BE93-63592DE5CF36}" type="presParOf" srcId="{758E0C6B-65A6-4DB7-87A5-6CD501AB2FDF}" destId="{74F7FBA8-C931-46E8-8CFE-0EC586545534}" srcOrd="2" destOrd="0" presId="urn:microsoft.com/office/officeart/2005/8/layout/orgChart1"/>
    <dgm:cxn modelId="{5FFCED78-0944-485E-B246-8EEC5EEDC16C}" type="presParOf" srcId="{F484D4BF-79C3-47F0-AB88-8CE564147B33}" destId="{8C9A1AD1-116A-48E9-A8A1-6874CD3F8780}" srcOrd="6" destOrd="0" presId="urn:microsoft.com/office/officeart/2005/8/layout/orgChart1"/>
    <dgm:cxn modelId="{6DC93758-5D4B-4F52-B7BA-420E1F637DEB}" type="presParOf" srcId="{F484D4BF-79C3-47F0-AB88-8CE564147B33}" destId="{D8D5F7E6-C917-4A52-81A4-CB204AD7FA90}" srcOrd="7" destOrd="0" presId="urn:microsoft.com/office/officeart/2005/8/layout/orgChart1"/>
    <dgm:cxn modelId="{C7937381-550B-41B4-A97B-22431CC4B69E}" type="presParOf" srcId="{D8D5F7E6-C917-4A52-81A4-CB204AD7FA90}" destId="{26ED4D99-B609-4E80-BF63-F5E3AB63C5A5}" srcOrd="0" destOrd="0" presId="urn:microsoft.com/office/officeart/2005/8/layout/orgChart1"/>
    <dgm:cxn modelId="{EBCCCCE8-DE70-4BAF-BBB0-F548BEECDB8E}" type="presParOf" srcId="{26ED4D99-B609-4E80-BF63-F5E3AB63C5A5}" destId="{F763F1B1-40AD-4890-8B72-220DFBAA6724}" srcOrd="0" destOrd="0" presId="urn:microsoft.com/office/officeart/2005/8/layout/orgChart1"/>
    <dgm:cxn modelId="{ED5BFB11-5AB9-4A6C-A3B8-1DE059C83655}" type="presParOf" srcId="{26ED4D99-B609-4E80-BF63-F5E3AB63C5A5}" destId="{EE4F2FEE-3CB0-4837-8413-ABC70C820E03}" srcOrd="1" destOrd="0" presId="urn:microsoft.com/office/officeart/2005/8/layout/orgChart1"/>
    <dgm:cxn modelId="{84F9BD50-BCB9-4834-96EE-745813781AB4}" type="presParOf" srcId="{D8D5F7E6-C917-4A52-81A4-CB204AD7FA90}" destId="{C6B73F84-AA56-4D1D-886F-0544BED11CD7}" srcOrd="1" destOrd="0" presId="urn:microsoft.com/office/officeart/2005/8/layout/orgChart1"/>
    <dgm:cxn modelId="{38F31CA6-F659-4F25-92A1-80EDD3B4D41A}" type="presParOf" srcId="{C6B73F84-AA56-4D1D-886F-0544BED11CD7}" destId="{481FAFE1-8740-45BF-A017-B8AA2C51956E}" srcOrd="0" destOrd="0" presId="urn:microsoft.com/office/officeart/2005/8/layout/orgChart1"/>
    <dgm:cxn modelId="{44BD0095-8EB2-4760-AF55-5A88E043EEB4}" type="presParOf" srcId="{C6B73F84-AA56-4D1D-886F-0544BED11CD7}" destId="{93146E36-2A65-45C2-8E04-7843B659B3C3}" srcOrd="1" destOrd="0" presId="urn:microsoft.com/office/officeart/2005/8/layout/orgChart1"/>
    <dgm:cxn modelId="{305F3FEB-86C1-42D6-9598-7FC0F63E7D5A}" type="presParOf" srcId="{93146E36-2A65-45C2-8E04-7843B659B3C3}" destId="{879B23B1-414A-4C98-ABE9-1F1CBB351F23}" srcOrd="0" destOrd="0" presId="urn:microsoft.com/office/officeart/2005/8/layout/orgChart1"/>
    <dgm:cxn modelId="{7133FA99-8614-4C9C-A10D-153F96C6B230}" type="presParOf" srcId="{879B23B1-414A-4C98-ABE9-1F1CBB351F23}" destId="{063AF44B-6C7B-45F5-AC3A-F0DDFEC09A0C}" srcOrd="0" destOrd="0" presId="urn:microsoft.com/office/officeart/2005/8/layout/orgChart1"/>
    <dgm:cxn modelId="{928EB68B-54B3-4D97-872C-8D4BB827378D}" type="presParOf" srcId="{879B23B1-414A-4C98-ABE9-1F1CBB351F23}" destId="{D3741A84-9E67-4079-954B-BF09E18FBA71}" srcOrd="1" destOrd="0" presId="urn:microsoft.com/office/officeart/2005/8/layout/orgChart1"/>
    <dgm:cxn modelId="{411D6336-F5BF-49A5-93F7-85A3CA9DE185}" type="presParOf" srcId="{93146E36-2A65-45C2-8E04-7843B659B3C3}" destId="{A0508E88-CA30-4F5D-A5E5-A2C5300BDDE8}" srcOrd="1" destOrd="0" presId="urn:microsoft.com/office/officeart/2005/8/layout/orgChart1"/>
    <dgm:cxn modelId="{77BC0811-6B2F-4757-BA0A-839AAEA27C35}" type="presParOf" srcId="{93146E36-2A65-45C2-8E04-7843B659B3C3}" destId="{5F6F1DE4-4B82-4C5C-B7D0-D257309ED0DB}" srcOrd="2" destOrd="0" presId="urn:microsoft.com/office/officeart/2005/8/layout/orgChart1"/>
    <dgm:cxn modelId="{AED21B7A-7C7A-44DE-A87A-E77BB710273C}" type="presParOf" srcId="{C6B73F84-AA56-4D1D-886F-0544BED11CD7}" destId="{7B26FE75-5226-4963-8261-EC7994E75A0F}" srcOrd="2" destOrd="0" presId="urn:microsoft.com/office/officeart/2005/8/layout/orgChart1"/>
    <dgm:cxn modelId="{23166324-D464-46E4-B719-4F90F02B7C4C}" type="presParOf" srcId="{C6B73F84-AA56-4D1D-886F-0544BED11CD7}" destId="{40CA6E1D-62F0-404D-B1DC-BB2730381A05}" srcOrd="3" destOrd="0" presId="urn:microsoft.com/office/officeart/2005/8/layout/orgChart1"/>
    <dgm:cxn modelId="{0B51D506-1A62-4EB6-8A9E-C45BAFFF12A5}" type="presParOf" srcId="{40CA6E1D-62F0-404D-B1DC-BB2730381A05}" destId="{CB0D093F-10C1-47E1-9B43-BF09F76E3E1E}" srcOrd="0" destOrd="0" presId="urn:microsoft.com/office/officeart/2005/8/layout/orgChart1"/>
    <dgm:cxn modelId="{88615D6C-D109-4980-B6FB-36B18CE4253D}" type="presParOf" srcId="{CB0D093F-10C1-47E1-9B43-BF09F76E3E1E}" destId="{530761BB-D72F-4B50-B5C6-8F84EF24CE8F}" srcOrd="0" destOrd="0" presId="urn:microsoft.com/office/officeart/2005/8/layout/orgChart1"/>
    <dgm:cxn modelId="{40475D5C-0F7B-4BD4-A8B4-2927956650FC}" type="presParOf" srcId="{CB0D093F-10C1-47E1-9B43-BF09F76E3E1E}" destId="{EE72DC00-2A16-4195-A9AC-50195DAEB0E1}" srcOrd="1" destOrd="0" presId="urn:microsoft.com/office/officeart/2005/8/layout/orgChart1"/>
    <dgm:cxn modelId="{92C6F3C7-4059-4710-BB68-FCCC6F56112E}" type="presParOf" srcId="{40CA6E1D-62F0-404D-B1DC-BB2730381A05}" destId="{31A0BE05-3E59-4828-A180-98A475381863}" srcOrd="1" destOrd="0" presId="urn:microsoft.com/office/officeart/2005/8/layout/orgChart1"/>
    <dgm:cxn modelId="{9EBE485F-471D-47B6-951B-71C53D5C5E89}" type="presParOf" srcId="{40CA6E1D-62F0-404D-B1DC-BB2730381A05}" destId="{DE210212-A7A0-457E-A67E-50C239B8E283}" srcOrd="2" destOrd="0" presId="urn:microsoft.com/office/officeart/2005/8/layout/orgChart1"/>
    <dgm:cxn modelId="{37EE9391-273F-4C68-A7E3-CC6184E28449}" type="presParOf" srcId="{C6B73F84-AA56-4D1D-886F-0544BED11CD7}" destId="{D2FF1F8D-1FEE-4472-B062-0B6DCAF25ECB}" srcOrd="4" destOrd="0" presId="urn:microsoft.com/office/officeart/2005/8/layout/orgChart1"/>
    <dgm:cxn modelId="{9145CCDA-CA51-48A0-B55E-30F2F78A23C3}" type="presParOf" srcId="{C6B73F84-AA56-4D1D-886F-0544BED11CD7}" destId="{A8D173A1-DA87-4D95-905B-62BDE3A41C93}" srcOrd="5" destOrd="0" presId="urn:microsoft.com/office/officeart/2005/8/layout/orgChart1"/>
    <dgm:cxn modelId="{4868E283-6645-43F0-A2F6-7F68F0D44B85}" type="presParOf" srcId="{A8D173A1-DA87-4D95-905B-62BDE3A41C93}" destId="{3C7A0392-87A4-4C80-9145-468C9A69EC1A}" srcOrd="0" destOrd="0" presId="urn:microsoft.com/office/officeart/2005/8/layout/orgChart1"/>
    <dgm:cxn modelId="{9A102090-F763-4C35-B380-096D50F50899}" type="presParOf" srcId="{3C7A0392-87A4-4C80-9145-468C9A69EC1A}" destId="{404A6231-A436-4207-8DBB-39AE11C11F9F}" srcOrd="0" destOrd="0" presId="urn:microsoft.com/office/officeart/2005/8/layout/orgChart1"/>
    <dgm:cxn modelId="{8978F092-5592-4A21-A45F-CD26E602153B}" type="presParOf" srcId="{3C7A0392-87A4-4C80-9145-468C9A69EC1A}" destId="{8692E1C2-BE23-4863-938D-1022F25E474C}" srcOrd="1" destOrd="0" presId="urn:microsoft.com/office/officeart/2005/8/layout/orgChart1"/>
    <dgm:cxn modelId="{469FE1C9-30B4-4B7E-A04D-408B8DD6BBC9}" type="presParOf" srcId="{A8D173A1-DA87-4D95-905B-62BDE3A41C93}" destId="{141B0DB1-793F-4C4D-84D9-59B23C8C13F6}" srcOrd="1" destOrd="0" presId="urn:microsoft.com/office/officeart/2005/8/layout/orgChart1"/>
    <dgm:cxn modelId="{F75E14AB-6387-4436-805E-0F63171F60EF}" type="presParOf" srcId="{A8D173A1-DA87-4D95-905B-62BDE3A41C93}" destId="{AA38CC7B-ABEB-4633-9E65-02B4D82C8379}" srcOrd="2" destOrd="0" presId="urn:microsoft.com/office/officeart/2005/8/layout/orgChart1"/>
    <dgm:cxn modelId="{929FB06A-33F2-44C4-9DC0-6187663CB0AE}" type="presParOf" srcId="{D8D5F7E6-C917-4A52-81A4-CB204AD7FA90}" destId="{9F61A04F-9E5B-475E-A954-F07BCC3AB74A}" srcOrd="2" destOrd="0" presId="urn:microsoft.com/office/officeart/2005/8/layout/orgChart1"/>
    <dgm:cxn modelId="{64EF5B18-C449-4A70-81EB-38B9A3433D15}" type="presParOf" srcId="{F484D4BF-79C3-47F0-AB88-8CE564147B33}" destId="{F79FBFA1-B52C-4531-81C8-49B9D4751422}" srcOrd="8" destOrd="0" presId="urn:microsoft.com/office/officeart/2005/8/layout/orgChart1"/>
    <dgm:cxn modelId="{519ACB8D-2D03-431C-B535-EDD0BDB85A8E}" type="presParOf" srcId="{F484D4BF-79C3-47F0-AB88-8CE564147B33}" destId="{8B391866-02A3-4FD6-9E41-E2140345A1A7}" srcOrd="9" destOrd="0" presId="urn:microsoft.com/office/officeart/2005/8/layout/orgChart1"/>
    <dgm:cxn modelId="{7F8288BB-4350-4897-B470-3214075C176C}" type="presParOf" srcId="{8B391866-02A3-4FD6-9E41-E2140345A1A7}" destId="{D716512E-91D2-4D83-99A0-A68F081A9579}" srcOrd="0" destOrd="0" presId="urn:microsoft.com/office/officeart/2005/8/layout/orgChart1"/>
    <dgm:cxn modelId="{55DD048F-062B-4A73-9021-FE5078DAA1E6}" type="presParOf" srcId="{D716512E-91D2-4D83-99A0-A68F081A9579}" destId="{439E6CFC-43BC-48F9-B455-0F409D2E37A8}" srcOrd="0" destOrd="0" presId="urn:microsoft.com/office/officeart/2005/8/layout/orgChart1"/>
    <dgm:cxn modelId="{BEAB0D30-0D0B-45DC-AE2E-C874017979BF}" type="presParOf" srcId="{D716512E-91D2-4D83-99A0-A68F081A9579}" destId="{937CC71D-66FE-441C-84F4-F198F04DCC2F}" srcOrd="1" destOrd="0" presId="urn:microsoft.com/office/officeart/2005/8/layout/orgChart1"/>
    <dgm:cxn modelId="{295FD07B-4D10-4F71-8FE4-3EC0FF54F6A9}" type="presParOf" srcId="{8B391866-02A3-4FD6-9E41-E2140345A1A7}" destId="{A0D1B5DA-FC6E-46C8-936C-1D32557387DA}" srcOrd="1" destOrd="0" presId="urn:microsoft.com/office/officeart/2005/8/layout/orgChart1"/>
    <dgm:cxn modelId="{49EBCEE7-8284-4FAF-B0B4-F7366A270887}" type="presParOf" srcId="{8B391866-02A3-4FD6-9E41-E2140345A1A7}" destId="{CA00DAFB-5DA3-4538-83BB-5115421AE4C4}" srcOrd="2" destOrd="0" presId="urn:microsoft.com/office/officeart/2005/8/layout/orgChart1"/>
    <dgm:cxn modelId="{FD10AF84-19CA-4CCD-856F-74C028B9A0D5}" type="presParOf" srcId="{9F78A5F7-3CCD-4DE6-96B6-D4DD83376CE5}" destId="{D32694FE-A71E-4AA8-AB49-8F674F6477BE}" srcOrd="2" destOrd="0" presId="urn:microsoft.com/office/officeart/2005/8/layout/orgChart1"/>
    <dgm:cxn modelId="{CDF1F201-A648-4296-BD3A-AD93097E073F}" type="presParOf" srcId="{D32694FE-A71E-4AA8-AB49-8F674F6477BE}" destId="{1D708002-B282-435A-946A-C5E2A24D045E}" srcOrd="0" destOrd="0" presId="urn:microsoft.com/office/officeart/2005/8/layout/orgChart1"/>
    <dgm:cxn modelId="{385CEDDD-F7D8-46A8-8BF5-6CEBDB0FFEC3}" type="presParOf" srcId="{D32694FE-A71E-4AA8-AB49-8F674F6477BE}" destId="{245CA878-B651-4B5A-BB2B-C208EB7B8FC4}" srcOrd="1" destOrd="0" presId="urn:microsoft.com/office/officeart/2005/8/layout/orgChart1"/>
    <dgm:cxn modelId="{664B8023-3505-464F-B75B-5F8B653ED84B}" type="presParOf" srcId="{245CA878-B651-4B5A-BB2B-C208EB7B8FC4}" destId="{ADD6C3CE-27B1-4AB4-9095-C49945B68B99}" srcOrd="0" destOrd="0" presId="urn:microsoft.com/office/officeart/2005/8/layout/orgChart1"/>
    <dgm:cxn modelId="{B5CF5701-BFD4-44A0-AFF4-33EEFA8BC311}" type="presParOf" srcId="{ADD6C3CE-27B1-4AB4-9095-C49945B68B99}" destId="{E8B08324-EC4D-41B9-BA21-BE9DA8357937}" srcOrd="0" destOrd="0" presId="urn:microsoft.com/office/officeart/2005/8/layout/orgChart1"/>
    <dgm:cxn modelId="{F5E5D7DA-C6F3-4978-AA37-FE55B1167EB5}" type="presParOf" srcId="{ADD6C3CE-27B1-4AB4-9095-C49945B68B99}" destId="{DF8FF8E9-07FF-434D-985C-DF8CCBC41F1A}" srcOrd="1" destOrd="0" presId="urn:microsoft.com/office/officeart/2005/8/layout/orgChart1"/>
    <dgm:cxn modelId="{00641982-FDCC-46EE-9FE6-0DC47DEEE2AA}" type="presParOf" srcId="{245CA878-B651-4B5A-BB2B-C208EB7B8FC4}" destId="{35ED31E5-E254-420A-9FEB-05F7332204C1}" srcOrd="1" destOrd="0" presId="urn:microsoft.com/office/officeart/2005/8/layout/orgChart1"/>
    <dgm:cxn modelId="{40CEB36F-D128-4B56-BBEB-CB884397616C}" type="presParOf" srcId="{35ED31E5-E254-420A-9FEB-05F7332204C1}" destId="{A5E14B11-C5B9-4969-B921-CCF38E7FC388}" srcOrd="0" destOrd="0" presId="urn:microsoft.com/office/officeart/2005/8/layout/orgChart1"/>
    <dgm:cxn modelId="{C947C338-5D85-40C1-B462-889D477B1E2E}" type="presParOf" srcId="{35ED31E5-E254-420A-9FEB-05F7332204C1}" destId="{C3A56D3F-1A03-4A0D-8419-DE5A18C2B36D}" srcOrd="1" destOrd="0" presId="urn:microsoft.com/office/officeart/2005/8/layout/orgChart1"/>
    <dgm:cxn modelId="{D48904E4-1EB2-4566-8A6A-A68597E17514}" type="presParOf" srcId="{C3A56D3F-1A03-4A0D-8419-DE5A18C2B36D}" destId="{2354D94B-00BE-41C6-8FDA-8AC37D10B1A4}" srcOrd="0" destOrd="0" presId="urn:microsoft.com/office/officeart/2005/8/layout/orgChart1"/>
    <dgm:cxn modelId="{32947DA6-4C40-4D86-BDB2-C94AA5954E0B}" type="presParOf" srcId="{2354D94B-00BE-41C6-8FDA-8AC37D10B1A4}" destId="{7F59F609-529A-46DC-82E5-990CE677055F}" srcOrd="0" destOrd="0" presId="urn:microsoft.com/office/officeart/2005/8/layout/orgChart1"/>
    <dgm:cxn modelId="{4D0EF15D-D5CE-4757-BB32-4138555CF379}" type="presParOf" srcId="{2354D94B-00BE-41C6-8FDA-8AC37D10B1A4}" destId="{CCBBEFB2-3554-4911-9477-CC8CC6980341}" srcOrd="1" destOrd="0" presId="urn:microsoft.com/office/officeart/2005/8/layout/orgChart1"/>
    <dgm:cxn modelId="{F644098F-EB2A-4F32-AFCE-2216FDD67A29}" type="presParOf" srcId="{C3A56D3F-1A03-4A0D-8419-DE5A18C2B36D}" destId="{8AE6EF50-C2BE-40A7-843D-BE793AD3D9E9}" srcOrd="1" destOrd="0" presId="urn:microsoft.com/office/officeart/2005/8/layout/orgChart1"/>
    <dgm:cxn modelId="{6A4EC2AB-8CF2-4E32-886D-3761E3FADC7B}" type="presParOf" srcId="{8AE6EF50-C2BE-40A7-843D-BE793AD3D9E9}" destId="{43E81A73-7707-458E-8F60-FEB8D34C85A8}" srcOrd="0" destOrd="0" presId="urn:microsoft.com/office/officeart/2005/8/layout/orgChart1"/>
    <dgm:cxn modelId="{6B14E037-9643-4E84-8D45-72964274E83A}" type="presParOf" srcId="{8AE6EF50-C2BE-40A7-843D-BE793AD3D9E9}" destId="{97B5AC57-92DA-4C0E-9488-C1E91689F815}" srcOrd="1" destOrd="0" presId="urn:microsoft.com/office/officeart/2005/8/layout/orgChart1"/>
    <dgm:cxn modelId="{1D8E2AC3-3316-4F88-867D-C8111925D7C1}" type="presParOf" srcId="{97B5AC57-92DA-4C0E-9488-C1E91689F815}" destId="{43E00832-47D7-423B-A47C-0AEBA1D4CAF5}" srcOrd="0" destOrd="0" presId="urn:microsoft.com/office/officeart/2005/8/layout/orgChart1"/>
    <dgm:cxn modelId="{D45B6266-7356-415A-851C-8BA83745CCBA}" type="presParOf" srcId="{43E00832-47D7-423B-A47C-0AEBA1D4CAF5}" destId="{144CE34D-8A92-4B2B-B118-C0B06945FF1B}" srcOrd="0" destOrd="0" presId="urn:microsoft.com/office/officeart/2005/8/layout/orgChart1"/>
    <dgm:cxn modelId="{17FDC13B-154D-4586-98CA-A64F7685DB88}" type="presParOf" srcId="{43E00832-47D7-423B-A47C-0AEBA1D4CAF5}" destId="{0B534F7B-D894-430D-9B6E-3EBF972C7CC4}" srcOrd="1" destOrd="0" presId="urn:microsoft.com/office/officeart/2005/8/layout/orgChart1"/>
    <dgm:cxn modelId="{0E4C55A6-AD3F-4D96-86A8-C38F6533A747}" type="presParOf" srcId="{97B5AC57-92DA-4C0E-9488-C1E91689F815}" destId="{EE2F01A7-21C5-466F-BAF8-C10920991613}" srcOrd="1" destOrd="0" presId="urn:microsoft.com/office/officeart/2005/8/layout/orgChart1"/>
    <dgm:cxn modelId="{482E62AD-86A6-45D0-9F49-F35A06C45575}" type="presParOf" srcId="{97B5AC57-92DA-4C0E-9488-C1E91689F815}" destId="{21F393E1-6D05-473A-B06D-220DDE47CF82}" srcOrd="2" destOrd="0" presId="urn:microsoft.com/office/officeart/2005/8/layout/orgChart1"/>
    <dgm:cxn modelId="{08741F34-AA35-4994-A897-27C70DC02AFB}" type="presParOf" srcId="{C3A56D3F-1A03-4A0D-8419-DE5A18C2B36D}" destId="{FCC5CEA8-B64B-4D96-902D-153B1BA7718F}" srcOrd="2" destOrd="0" presId="urn:microsoft.com/office/officeart/2005/8/layout/orgChart1"/>
    <dgm:cxn modelId="{CC48A78D-13BF-4B68-8B81-69B8F70FB2A4}" type="presParOf" srcId="{245CA878-B651-4B5A-BB2B-C208EB7B8FC4}" destId="{16B67184-5A1E-4C6C-B895-6D294D1EBEFE}" srcOrd="2" destOrd="0" presId="urn:microsoft.com/office/officeart/2005/8/layout/orgChart1"/>
    <dgm:cxn modelId="{BA0C32FB-C669-477D-BDD0-EA6C3AB7A91C}" type="presParOf" srcId="{D32694FE-A71E-4AA8-AB49-8F674F6477BE}" destId="{A9071A32-2403-43F0-A754-43329E72B1DF}" srcOrd="2" destOrd="0" presId="urn:microsoft.com/office/officeart/2005/8/layout/orgChart1"/>
    <dgm:cxn modelId="{A1759A8A-6A21-4106-B258-A4469D6D2893}" type="presParOf" srcId="{D32694FE-A71E-4AA8-AB49-8F674F6477BE}" destId="{595BDD5F-5CCC-4FAC-86F4-45877B3FD230}" srcOrd="3" destOrd="0" presId="urn:microsoft.com/office/officeart/2005/8/layout/orgChart1"/>
    <dgm:cxn modelId="{17C8FDA0-74A5-44BD-B31F-8793FCB80A51}" type="presParOf" srcId="{595BDD5F-5CCC-4FAC-86F4-45877B3FD230}" destId="{5EDC5660-99EF-44A5-A4B5-8E44D3284574}" srcOrd="0" destOrd="0" presId="urn:microsoft.com/office/officeart/2005/8/layout/orgChart1"/>
    <dgm:cxn modelId="{1B6ADB24-F038-4679-B334-D533D00BA8CD}" type="presParOf" srcId="{5EDC5660-99EF-44A5-A4B5-8E44D3284574}" destId="{A5BCAD9F-A6B5-42B5-8FCC-BBD9EA7A0DC2}" srcOrd="0" destOrd="0" presId="urn:microsoft.com/office/officeart/2005/8/layout/orgChart1"/>
    <dgm:cxn modelId="{D1C41A7E-86B3-4EAD-AEC3-4F0EDEC01C0A}" type="presParOf" srcId="{5EDC5660-99EF-44A5-A4B5-8E44D3284574}" destId="{F5F62F29-ACCC-4AC2-9ECB-AB9E88BB6CE6}" srcOrd="1" destOrd="0" presId="urn:microsoft.com/office/officeart/2005/8/layout/orgChart1"/>
    <dgm:cxn modelId="{AA693D8A-CEDA-400F-8EEF-E04281DAD600}" type="presParOf" srcId="{595BDD5F-5CCC-4FAC-86F4-45877B3FD230}" destId="{5D65DCFD-5393-4C20-B28F-3495A597192B}" srcOrd="1" destOrd="0" presId="urn:microsoft.com/office/officeart/2005/8/layout/orgChart1"/>
    <dgm:cxn modelId="{0B1220B0-32D7-470F-9089-D721786C70FA}" type="presParOf" srcId="{595BDD5F-5CCC-4FAC-86F4-45877B3FD230}" destId="{643399C8-1EAD-4C0D-9577-14CDE810BEB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7C8DC-4F80-4587-BB68-532D4D34CE32}">
      <dsp:nvSpPr>
        <dsp:cNvPr id="0" name=""/>
        <dsp:cNvSpPr/>
      </dsp:nvSpPr>
      <dsp:spPr>
        <a:xfrm>
          <a:off x="2902749" y="381068"/>
          <a:ext cx="309449" cy="2323427"/>
        </a:xfrm>
        <a:custGeom>
          <a:avLst/>
          <a:gdLst/>
          <a:ahLst/>
          <a:cxnLst/>
          <a:rect l="0" t="0" r="0" b="0"/>
          <a:pathLst>
            <a:path>
              <a:moveTo>
                <a:pt x="309449" y="0"/>
              </a:moveTo>
              <a:lnTo>
                <a:pt x="309449" y="2323427"/>
              </a:lnTo>
              <a:lnTo>
                <a:pt x="0" y="232342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9DDE82-498F-4850-96A9-424E7341373F}">
      <dsp:nvSpPr>
        <dsp:cNvPr id="0" name=""/>
        <dsp:cNvSpPr/>
      </dsp:nvSpPr>
      <dsp:spPr>
        <a:xfrm>
          <a:off x="2267447" y="1450029"/>
          <a:ext cx="112918" cy="346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283"/>
              </a:lnTo>
              <a:lnTo>
                <a:pt x="112918" y="346283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CF6FE0-E012-4E47-A873-EA0EBC96F6E7}">
      <dsp:nvSpPr>
        <dsp:cNvPr id="0" name=""/>
        <dsp:cNvSpPr/>
      </dsp:nvSpPr>
      <dsp:spPr>
        <a:xfrm>
          <a:off x="2522843" y="915549"/>
          <a:ext cx="91440" cy="1580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80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B0DD73-3116-450F-A0BE-268FD8031D7C}">
      <dsp:nvSpPr>
        <dsp:cNvPr id="0" name=""/>
        <dsp:cNvSpPr/>
      </dsp:nvSpPr>
      <dsp:spPr>
        <a:xfrm>
          <a:off x="2944958" y="381068"/>
          <a:ext cx="267240" cy="346283"/>
        </a:xfrm>
        <a:custGeom>
          <a:avLst/>
          <a:gdLst/>
          <a:ahLst/>
          <a:cxnLst/>
          <a:rect l="0" t="0" r="0" b="0"/>
          <a:pathLst>
            <a:path>
              <a:moveTo>
                <a:pt x="267240" y="0"/>
              </a:moveTo>
              <a:lnTo>
                <a:pt x="267240" y="346283"/>
              </a:lnTo>
              <a:lnTo>
                <a:pt x="0" y="34628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05665E-327F-46C0-B05E-90A3105143CD}">
      <dsp:nvSpPr>
        <dsp:cNvPr id="0" name=""/>
        <dsp:cNvSpPr/>
      </dsp:nvSpPr>
      <dsp:spPr>
        <a:xfrm>
          <a:off x="5067823" y="5191392"/>
          <a:ext cx="1366312" cy="158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42"/>
              </a:lnTo>
              <a:lnTo>
                <a:pt x="1366312" y="79042"/>
              </a:lnTo>
              <a:lnTo>
                <a:pt x="1366312" y="1580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92FF73-66B5-4EDF-AB96-0FBD95245A4E}">
      <dsp:nvSpPr>
        <dsp:cNvPr id="0" name=""/>
        <dsp:cNvSpPr/>
      </dsp:nvSpPr>
      <dsp:spPr>
        <a:xfrm>
          <a:off x="5067823" y="5191392"/>
          <a:ext cx="455437" cy="158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42"/>
              </a:lnTo>
              <a:lnTo>
                <a:pt x="455437" y="79042"/>
              </a:lnTo>
              <a:lnTo>
                <a:pt x="455437" y="1580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43C925-F55D-47AA-9945-9BD8D35FA772}">
      <dsp:nvSpPr>
        <dsp:cNvPr id="0" name=""/>
        <dsp:cNvSpPr/>
      </dsp:nvSpPr>
      <dsp:spPr>
        <a:xfrm>
          <a:off x="4612386" y="5191392"/>
          <a:ext cx="455437" cy="158085"/>
        </a:xfrm>
        <a:custGeom>
          <a:avLst/>
          <a:gdLst/>
          <a:ahLst/>
          <a:cxnLst/>
          <a:rect l="0" t="0" r="0" b="0"/>
          <a:pathLst>
            <a:path>
              <a:moveTo>
                <a:pt x="455437" y="0"/>
              </a:moveTo>
              <a:lnTo>
                <a:pt x="455437" y="79042"/>
              </a:lnTo>
              <a:lnTo>
                <a:pt x="0" y="79042"/>
              </a:lnTo>
              <a:lnTo>
                <a:pt x="0" y="1580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6FD880-9975-4412-804D-CF47C8A102E7}">
      <dsp:nvSpPr>
        <dsp:cNvPr id="0" name=""/>
        <dsp:cNvSpPr/>
      </dsp:nvSpPr>
      <dsp:spPr>
        <a:xfrm>
          <a:off x="3701511" y="5191392"/>
          <a:ext cx="1366312" cy="158085"/>
        </a:xfrm>
        <a:custGeom>
          <a:avLst/>
          <a:gdLst/>
          <a:ahLst/>
          <a:cxnLst/>
          <a:rect l="0" t="0" r="0" b="0"/>
          <a:pathLst>
            <a:path>
              <a:moveTo>
                <a:pt x="1366312" y="0"/>
              </a:moveTo>
              <a:lnTo>
                <a:pt x="1366312" y="79042"/>
              </a:lnTo>
              <a:lnTo>
                <a:pt x="0" y="79042"/>
              </a:lnTo>
              <a:lnTo>
                <a:pt x="0" y="1580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B7A83-3212-4B48-8489-9DC280EE8EA6}">
      <dsp:nvSpPr>
        <dsp:cNvPr id="0" name=""/>
        <dsp:cNvSpPr/>
      </dsp:nvSpPr>
      <dsp:spPr>
        <a:xfrm>
          <a:off x="3212198" y="381068"/>
          <a:ext cx="1479230" cy="46221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22125"/>
              </a:lnTo>
              <a:lnTo>
                <a:pt x="1479230" y="462212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97726F-4842-49EC-AA22-51C2F662F6E4}">
      <dsp:nvSpPr>
        <dsp:cNvPr id="0" name=""/>
        <dsp:cNvSpPr/>
      </dsp:nvSpPr>
      <dsp:spPr>
        <a:xfrm>
          <a:off x="4612386" y="4122431"/>
          <a:ext cx="910874" cy="158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42"/>
              </a:lnTo>
              <a:lnTo>
                <a:pt x="910874" y="79042"/>
              </a:lnTo>
              <a:lnTo>
                <a:pt x="910874" y="1580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66993B-FE36-4F5A-A6A9-4A381A541C3E}">
      <dsp:nvSpPr>
        <dsp:cNvPr id="0" name=""/>
        <dsp:cNvSpPr/>
      </dsp:nvSpPr>
      <dsp:spPr>
        <a:xfrm>
          <a:off x="4566666" y="4122431"/>
          <a:ext cx="91440" cy="1580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80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2070B4-A71D-40D3-BE79-6D35E941B464}">
      <dsp:nvSpPr>
        <dsp:cNvPr id="0" name=""/>
        <dsp:cNvSpPr/>
      </dsp:nvSpPr>
      <dsp:spPr>
        <a:xfrm>
          <a:off x="3701511" y="4122431"/>
          <a:ext cx="910874" cy="158085"/>
        </a:xfrm>
        <a:custGeom>
          <a:avLst/>
          <a:gdLst/>
          <a:ahLst/>
          <a:cxnLst/>
          <a:rect l="0" t="0" r="0" b="0"/>
          <a:pathLst>
            <a:path>
              <a:moveTo>
                <a:pt x="910874" y="0"/>
              </a:moveTo>
              <a:lnTo>
                <a:pt x="910874" y="79042"/>
              </a:lnTo>
              <a:lnTo>
                <a:pt x="0" y="79042"/>
              </a:lnTo>
              <a:lnTo>
                <a:pt x="0" y="1580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48E119-3B6E-491E-80AD-A431063BE0A6}">
      <dsp:nvSpPr>
        <dsp:cNvPr id="0" name=""/>
        <dsp:cNvSpPr/>
      </dsp:nvSpPr>
      <dsp:spPr>
        <a:xfrm>
          <a:off x="3212198" y="381068"/>
          <a:ext cx="1023793" cy="3553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3165"/>
              </a:lnTo>
              <a:lnTo>
                <a:pt x="1023793" y="355316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15E4C-8505-447F-9F86-DBE3152139DA}">
      <dsp:nvSpPr>
        <dsp:cNvPr id="0" name=""/>
        <dsp:cNvSpPr/>
      </dsp:nvSpPr>
      <dsp:spPr>
        <a:xfrm>
          <a:off x="4156948" y="3053470"/>
          <a:ext cx="455437" cy="158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42"/>
              </a:lnTo>
              <a:lnTo>
                <a:pt x="455437" y="79042"/>
              </a:lnTo>
              <a:lnTo>
                <a:pt x="455437" y="1580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600A05-F59E-4643-94BC-5D26FFC9F551}">
      <dsp:nvSpPr>
        <dsp:cNvPr id="0" name=""/>
        <dsp:cNvSpPr/>
      </dsp:nvSpPr>
      <dsp:spPr>
        <a:xfrm>
          <a:off x="3701511" y="3053470"/>
          <a:ext cx="455437" cy="158085"/>
        </a:xfrm>
        <a:custGeom>
          <a:avLst/>
          <a:gdLst/>
          <a:ahLst/>
          <a:cxnLst/>
          <a:rect l="0" t="0" r="0" b="0"/>
          <a:pathLst>
            <a:path>
              <a:moveTo>
                <a:pt x="455437" y="0"/>
              </a:moveTo>
              <a:lnTo>
                <a:pt x="455437" y="79042"/>
              </a:lnTo>
              <a:lnTo>
                <a:pt x="0" y="79042"/>
              </a:lnTo>
              <a:lnTo>
                <a:pt x="0" y="1580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50DB06-2FDC-4DEC-8513-91070CC098C8}">
      <dsp:nvSpPr>
        <dsp:cNvPr id="0" name=""/>
        <dsp:cNvSpPr/>
      </dsp:nvSpPr>
      <dsp:spPr>
        <a:xfrm>
          <a:off x="3212198" y="381068"/>
          <a:ext cx="568355" cy="2484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4204"/>
              </a:lnTo>
              <a:lnTo>
                <a:pt x="568355" y="248420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B7ACEE-D686-4508-9E14-53AAF7AB9DB7}">
      <dsp:nvSpPr>
        <dsp:cNvPr id="0" name=""/>
        <dsp:cNvSpPr/>
      </dsp:nvSpPr>
      <dsp:spPr>
        <a:xfrm>
          <a:off x="3212198" y="381068"/>
          <a:ext cx="538861" cy="2002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02231"/>
              </a:lnTo>
              <a:lnTo>
                <a:pt x="538861" y="200223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A1569F-8227-4B06-A32E-1445ED9E951D}">
      <dsp:nvSpPr>
        <dsp:cNvPr id="0" name=""/>
        <dsp:cNvSpPr/>
      </dsp:nvSpPr>
      <dsp:spPr>
        <a:xfrm>
          <a:off x="2835803" y="4674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CEO</a:t>
          </a:r>
          <a:endParaRPr kumimoji="0" lang="en-US" altLang="cs-CZ" sz="1200" b="1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2835803" y="4674"/>
        <a:ext cx="752789" cy="376394"/>
      </dsp:txXfrm>
    </dsp:sp>
    <dsp:sp modelId="{E57D983F-B9FB-459D-B56E-EA3638C00432}">
      <dsp:nvSpPr>
        <dsp:cNvPr id="0" name=""/>
        <dsp:cNvSpPr/>
      </dsp:nvSpPr>
      <dsp:spPr>
        <a:xfrm>
          <a:off x="3751060" y="2195102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CSO</a:t>
          </a:r>
          <a:endParaRPr kumimoji="0" lang="en-US" altLang="cs-CZ" sz="1200" b="1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3751060" y="2195102"/>
        <a:ext cx="752789" cy="376394"/>
      </dsp:txXfrm>
    </dsp:sp>
    <dsp:sp modelId="{E0E68110-AA5E-4672-A2A7-A668801AB23B}">
      <dsp:nvSpPr>
        <dsp:cNvPr id="0" name=""/>
        <dsp:cNvSpPr/>
      </dsp:nvSpPr>
      <dsp:spPr>
        <a:xfrm>
          <a:off x="3780554" y="2677076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CPO</a:t>
          </a:r>
          <a:endParaRPr kumimoji="0" lang="en-US" altLang="cs-CZ" sz="1200" b="1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3780554" y="2677076"/>
        <a:ext cx="752789" cy="376394"/>
      </dsp:txXfrm>
    </dsp:sp>
    <dsp:sp modelId="{80BF32CC-3B03-4777-8DA2-D3FD021F6D0E}">
      <dsp:nvSpPr>
        <dsp:cNvPr id="0" name=""/>
        <dsp:cNvSpPr/>
      </dsp:nvSpPr>
      <dsp:spPr>
        <a:xfrm>
          <a:off x="3325116" y="3211556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produkty</a:t>
          </a:r>
          <a:endParaRPr kumimoji="0" lang="en-US" altLang="cs-CZ" sz="1200" b="1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3325116" y="3211556"/>
        <a:ext cx="752789" cy="376394"/>
      </dsp:txXfrm>
    </dsp:sp>
    <dsp:sp modelId="{C218E028-905D-404D-81DD-78A6BFFC9CFA}">
      <dsp:nvSpPr>
        <dsp:cNvPr id="0" name=""/>
        <dsp:cNvSpPr/>
      </dsp:nvSpPr>
      <dsp:spPr>
        <a:xfrm>
          <a:off x="4235991" y="3211556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marketing</a:t>
          </a:r>
          <a:endParaRPr kumimoji="0" lang="en-US" altLang="cs-CZ" sz="12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235991" y="3211556"/>
        <a:ext cx="752789" cy="376394"/>
      </dsp:txXfrm>
    </dsp:sp>
    <dsp:sp modelId="{777AC739-8DE4-49C5-A388-6A7D9EF0502A}">
      <dsp:nvSpPr>
        <dsp:cNvPr id="0" name=""/>
        <dsp:cNvSpPr/>
      </dsp:nvSpPr>
      <dsp:spPr>
        <a:xfrm>
          <a:off x="4235991" y="3746036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COO</a:t>
          </a:r>
          <a:endParaRPr kumimoji="0" lang="en-US" altLang="cs-CZ" sz="12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235991" y="3746036"/>
        <a:ext cx="752789" cy="376394"/>
      </dsp:txXfrm>
    </dsp:sp>
    <dsp:sp modelId="{38CFBB17-4E3B-4804-A98B-281F5A7707CC}">
      <dsp:nvSpPr>
        <dsp:cNvPr id="0" name=""/>
        <dsp:cNvSpPr/>
      </dsp:nvSpPr>
      <dsp:spPr>
        <a:xfrm>
          <a:off x="3325116" y="4280517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CIO</a:t>
          </a:r>
          <a:endParaRPr kumimoji="0" lang="en-US" altLang="cs-CZ" sz="12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3325116" y="4280517"/>
        <a:ext cx="752789" cy="376394"/>
      </dsp:txXfrm>
    </dsp:sp>
    <dsp:sp modelId="{958BA53C-52AE-4BA8-96FE-EFA1166E9720}">
      <dsp:nvSpPr>
        <dsp:cNvPr id="0" name=""/>
        <dsp:cNvSpPr/>
      </dsp:nvSpPr>
      <dsp:spPr>
        <a:xfrm>
          <a:off x="4235991" y="4280517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Správa smluv</a:t>
          </a:r>
          <a:endParaRPr kumimoji="0" lang="en-US" altLang="cs-CZ" sz="12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235991" y="4280517"/>
        <a:ext cx="752789" cy="376394"/>
      </dsp:txXfrm>
    </dsp:sp>
    <dsp:sp modelId="{1B2F57A3-9927-4C23-BF7A-7449468CBDDF}">
      <dsp:nvSpPr>
        <dsp:cNvPr id="0" name=""/>
        <dsp:cNvSpPr/>
      </dsp:nvSpPr>
      <dsp:spPr>
        <a:xfrm>
          <a:off x="5146866" y="4280517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Likvidace</a:t>
          </a:r>
          <a:endParaRPr kumimoji="0" lang="en-US" altLang="cs-CZ" sz="12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5146866" y="4280517"/>
        <a:ext cx="752789" cy="376394"/>
      </dsp:txXfrm>
    </dsp:sp>
    <dsp:sp modelId="{E029A7BD-C9D2-4714-AD34-830CD769FC03}">
      <dsp:nvSpPr>
        <dsp:cNvPr id="0" name=""/>
        <dsp:cNvSpPr/>
      </dsp:nvSpPr>
      <dsp:spPr>
        <a:xfrm>
          <a:off x="4691429" y="4814997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CFO</a:t>
          </a:r>
          <a:endParaRPr kumimoji="0" lang="en-US" altLang="cs-CZ" sz="12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691429" y="4814997"/>
        <a:ext cx="752789" cy="376394"/>
      </dsp:txXfrm>
    </dsp:sp>
    <dsp:sp modelId="{5F4689A7-B4A7-48B7-9882-4DC30194BB9A}">
      <dsp:nvSpPr>
        <dsp:cNvPr id="0" name=""/>
        <dsp:cNvSpPr/>
      </dsp:nvSpPr>
      <dsp:spPr>
        <a:xfrm>
          <a:off x="3325116" y="5349478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účetnictví</a:t>
          </a:r>
          <a:endParaRPr kumimoji="0" lang="en-US" altLang="cs-CZ" sz="12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3325116" y="5349478"/>
        <a:ext cx="752789" cy="376394"/>
      </dsp:txXfrm>
    </dsp:sp>
    <dsp:sp modelId="{62F843C5-BBE6-46DF-88CF-E49F02EC8F40}">
      <dsp:nvSpPr>
        <dsp:cNvPr id="0" name=""/>
        <dsp:cNvSpPr/>
      </dsp:nvSpPr>
      <dsp:spPr>
        <a:xfrm>
          <a:off x="4235991" y="5349478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investice</a:t>
          </a:r>
          <a:endParaRPr kumimoji="0" lang="en-US" altLang="cs-CZ" sz="12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235991" y="5349478"/>
        <a:ext cx="752789" cy="376394"/>
      </dsp:txXfrm>
    </dsp:sp>
    <dsp:sp modelId="{E586A8F5-A0BF-4EF6-8F1E-ED5605342CE8}">
      <dsp:nvSpPr>
        <dsp:cNvPr id="0" name=""/>
        <dsp:cNvSpPr/>
      </dsp:nvSpPr>
      <dsp:spPr>
        <a:xfrm>
          <a:off x="5146866" y="5349478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zajištění</a:t>
          </a:r>
          <a:endParaRPr kumimoji="0" lang="en-US" altLang="cs-CZ" sz="12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5146866" y="5349478"/>
        <a:ext cx="752789" cy="376394"/>
      </dsp:txXfrm>
    </dsp:sp>
    <dsp:sp modelId="{B4E96750-F126-47E6-B980-297AD32A0703}">
      <dsp:nvSpPr>
        <dsp:cNvPr id="0" name=""/>
        <dsp:cNvSpPr/>
      </dsp:nvSpPr>
      <dsp:spPr>
        <a:xfrm>
          <a:off x="6057741" y="5349478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CRO</a:t>
          </a:r>
          <a:endParaRPr kumimoji="0" lang="en-US" altLang="cs-CZ" sz="12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6057741" y="5349478"/>
        <a:ext cx="752789" cy="376394"/>
      </dsp:txXfrm>
    </dsp:sp>
    <dsp:sp modelId="{B3E3C903-311E-4C44-8778-77506DBC9DB7}">
      <dsp:nvSpPr>
        <dsp:cNvPr id="0" name=""/>
        <dsp:cNvSpPr/>
      </dsp:nvSpPr>
      <dsp:spPr>
        <a:xfrm>
          <a:off x="2192168" y="539154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Interní audit</a:t>
          </a:r>
          <a:endParaRPr kumimoji="0" lang="cs-CZ" altLang="cs-CZ" sz="1200" b="1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2192168" y="539154"/>
        <a:ext cx="752789" cy="376394"/>
      </dsp:txXfrm>
    </dsp:sp>
    <dsp:sp modelId="{4ACF68D4-70C6-41D8-947E-A6BC9D01ADF2}">
      <dsp:nvSpPr>
        <dsp:cNvPr id="0" name=""/>
        <dsp:cNvSpPr/>
      </dsp:nvSpPr>
      <dsp:spPr>
        <a:xfrm>
          <a:off x="2192168" y="1073635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Právní</a:t>
          </a:r>
          <a:endParaRPr kumimoji="0" lang="en-US" altLang="cs-CZ" sz="12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2192168" y="1073635"/>
        <a:ext cx="752789" cy="376394"/>
      </dsp:txXfrm>
    </dsp:sp>
    <dsp:sp modelId="{172C7DA6-D16B-4865-B649-11EC25BBD452}">
      <dsp:nvSpPr>
        <dsp:cNvPr id="0" name=""/>
        <dsp:cNvSpPr/>
      </dsp:nvSpPr>
      <dsp:spPr>
        <a:xfrm>
          <a:off x="2380366" y="1608115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1" i="0" u="none" strike="noStrike" kern="1200" cap="none" normalizeH="0" baseline="0" smtClean="0">
              <a:ln/>
              <a:effectLst/>
              <a:latin typeface="Arial" charset="0"/>
            </a:rPr>
            <a:t>HR, PR, </a:t>
          </a:r>
          <a:endParaRPr kumimoji="0" lang="en-US" altLang="cs-CZ" sz="12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2380366" y="1608115"/>
        <a:ext cx="752789" cy="376394"/>
      </dsp:txXfrm>
    </dsp:sp>
    <dsp:sp modelId="{700A66D2-8012-471C-A971-9DE7C4BFFF42}">
      <dsp:nvSpPr>
        <dsp:cNvPr id="0" name=""/>
        <dsp:cNvSpPr/>
      </dsp:nvSpPr>
      <dsp:spPr>
        <a:xfrm>
          <a:off x="2149960" y="2516299"/>
          <a:ext cx="752789" cy="3763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200" b="0" i="0" u="none" strike="noStrike" kern="1200" cap="none" normalizeH="0" baseline="0" dirty="0" smtClean="0">
              <a:ln/>
              <a:effectLst/>
              <a:latin typeface="Arial" charset="0"/>
            </a:rPr>
            <a:t>PMF</a:t>
          </a:r>
          <a:endParaRPr kumimoji="0" lang="en-US" altLang="cs-CZ" sz="1200" b="0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2149960" y="2516299"/>
        <a:ext cx="752789" cy="3763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071A32-2403-43F0-A754-43329E72B1DF}">
      <dsp:nvSpPr>
        <dsp:cNvPr id="0" name=""/>
        <dsp:cNvSpPr/>
      </dsp:nvSpPr>
      <dsp:spPr>
        <a:xfrm>
          <a:off x="3757288" y="354505"/>
          <a:ext cx="242398" cy="2778022"/>
        </a:xfrm>
        <a:custGeom>
          <a:avLst/>
          <a:gdLst/>
          <a:ahLst/>
          <a:cxnLst/>
          <a:rect l="0" t="0" r="0" b="0"/>
          <a:pathLst>
            <a:path>
              <a:moveTo>
                <a:pt x="242398" y="0"/>
              </a:moveTo>
              <a:lnTo>
                <a:pt x="242398" y="2778022"/>
              </a:lnTo>
              <a:lnTo>
                <a:pt x="0" y="277802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E81A73-7707-458E-8F60-FEB8D34C85A8}">
      <dsp:nvSpPr>
        <dsp:cNvPr id="0" name=""/>
        <dsp:cNvSpPr/>
      </dsp:nvSpPr>
      <dsp:spPr>
        <a:xfrm>
          <a:off x="3109974" y="1361191"/>
          <a:ext cx="106340" cy="3261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109"/>
              </a:lnTo>
              <a:lnTo>
                <a:pt x="106340" y="32610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E14B11-C5B9-4969-B921-CCF38E7FC388}">
      <dsp:nvSpPr>
        <dsp:cNvPr id="0" name=""/>
        <dsp:cNvSpPr/>
      </dsp:nvSpPr>
      <dsp:spPr>
        <a:xfrm>
          <a:off x="3347828" y="857848"/>
          <a:ext cx="91440" cy="1488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887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08002-B282-435A-946A-C5E2A24D045E}">
      <dsp:nvSpPr>
        <dsp:cNvPr id="0" name=""/>
        <dsp:cNvSpPr/>
      </dsp:nvSpPr>
      <dsp:spPr>
        <a:xfrm>
          <a:off x="3748015" y="354505"/>
          <a:ext cx="251671" cy="326109"/>
        </a:xfrm>
        <a:custGeom>
          <a:avLst/>
          <a:gdLst/>
          <a:ahLst/>
          <a:cxnLst/>
          <a:rect l="0" t="0" r="0" b="0"/>
          <a:pathLst>
            <a:path>
              <a:moveTo>
                <a:pt x="251671" y="0"/>
              </a:moveTo>
              <a:lnTo>
                <a:pt x="251671" y="326109"/>
              </a:lnTo>
              <a:lnTo>
                <a:pt x="0" y="32610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FBFA1-B52C-4531-81C8-49B9D4751422}">
      <dsp:nvSpPr>
        <dsp:cNvPr id="0" name=""/>
        <dsp:cNvSpPr/>
      </dsp:nvSpPr>
      <dsp:spPr>
        <a:xfrm>
          <a:off x="3761130" y="354505"/>
          <a:ext cx="238556" cy="4215631"/>
        </a:xfrm>
        <a:custGeom>
          <a:avLst/>
          <a:gdLst/>
          <a:ahLst/>
          <a:cxnLst/>
          <a:rect l="0" t="0" r="0" b="0"/>
          <a:pathLst>
            <a:path>
              <a:moveTo>
                <a:pt x="238556" y="0"/>
              </a:moveTo>
              <a:lnTo>
                <a:pt x="238556" y="4215631"/>
              </a:lnTo>
              <a:lnTo>
                <a:pt x="0" y="421563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F1F8D-1FEE-4472-B062-0B6DCAF25ECB}">
      <dsp:nvSpPr>
        <dsp:cNvPr id="0" name=""/>
        <dsp:cNvSpPr/>
      </dsp:nvSpPr>
      <dsp:spPr>
        <a:xfrm>
          <a:off x="5318305" y="4870200"/>
          <a:ext cx="857810" cy="148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438"/>
              </a:lnTo>
              <a:lnTo>
                <a:pt x="857810" y="74438"/>
              </a:lnTo>
              <a:lnTo>
                <a:pt x="857810" y="14887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26FE75-5226-4963-8261-EC7994E75A0F}">
      <dsp:nvSpPr>
        <dsp:cNvPr id="0" name=""/>
        <dsp:cNvSpPr/>
      </dsp:nvSpPr>
      <dsp:spPr>
        <a:xfrm>
          <a:off x="5272585" y="4870200"/>
          <a:ext cx="91440" cy="1488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887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1FAFE1-8740-45BF-A017-B8AA2C51956E}">
      <dsp:nvSpPr>
        <dsp:cNvPr id="0" name=""/>
        <dsp:cNvSpPr/>
      </dsp:nvSpPr>
      <dsp:spPr>
        <a:xfrm>
          <a:off x="4460494" y="4870200"/>
          <a:ext cx="857810" cy="148876"/>
        </a:xfrm>
        <a:custGeom>
          <a:avLst/>
          <a:gdLst/>
          <a:ahLst/>
          <a:cxnLst/>
          <a:rect l="0" t="0" r="0" b="0"/>
          <a:pathLst>
            <a:path>
              <a:moveTo>
                <a:pt x="857810" y="0"/>
              </a:moveTo>
              <a:lnTo>
                <a:pt x="857810" y="74438"/>
              </a:lnTo>
              <a:lnTo>
                <a:pt x="0" y="74438"/>
              </a:lnTo>
              <a:lnTo>
                <a:pt x="0" y="14887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9A1AD1-116A-48E9-A8A1-6874CD3F8780}">
      <dsp:nvSpPr>
        <dsp:cNvPr id="0" name=""/>
        <dsp:cNvSpPr/>
      </dsp:nvSpPr>
      <dsp:spPr>
        <a:xfrm>
          <a:off x="3999687" y="354505"/>
          <a:ext cx="964150" cy="43384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38461"/>
              </a:lnTo>
              <a:lnTo>
                <a:pt x="964150" y="433846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56C74-A574-425C-889A-FB6F7E0421BA}">
      <dsp:nvSpPr>
        <dsp:cNvPr id="0" name=""/>
        <dsp:cNvSpPr/>
      </dsp:nvSpPr>
      <dsp:spPr>
        <a:xfrm>
          <a:off x="5269792" y="3863513"/>
          <a:ext cx="906322" cy="148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438"/>
              </a:lnTo>
              <a:lnTo>
                <a:pt x="906322" y="74438"/>
              </a:lnTo>
              <a:lnTo>
                <a:pt x="906322" y="14887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92809C-D406-4A29-875A-CFB716C66904}">
      <dsp:nvSpPr>
        <dsp:cNvPr id="0" name=""/>
        <dsp:cNvSpPr/>
      </dsp:nvSpPr>
      <dsp:spPr>
        <a:xfrm>
          <a:off x="5224072" y="3863513"/>
          <a:ext cx="91440" cy="1488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4438"/>
              </a:lnTo>
              <a:lnTo>
                <a:pt x="94232" y="74438"/>
              </a:lnTo>
              <a:lnTo>
                <a:pt x="94232" y="14887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57DAD7-3CD1-4976-9ED3-4D32D5C0E698}">
      <dsp:nvSpPr>
        <dsp:cNvPr id="0" name=""/>
        <dsp:cNvSpPr/>
      </dsp:nvSpPr>
      <dsp:spPr>
        <a:xfrm>
          <a:off x="4460494" y="3863513"/>
          <a:ext cx="809298" cy="148876"/>
        </a:xfrm>
        <a:custGeom>
          <a:avLst/>
          <a:gdLst/>
          <a:ahLst/>
          <a:cxnLst/>
          <a:rect l="0" t="0" r="0" b="0"/>
          <a:pathLst>
            <a:path>
              <a:moveTo>
                <a:pt x="809298" y="0"/>
              </a:moveTo>
              <a:lnTo>
                <a:pt x="809298" y="74438"/>
              </a:lnTo>
              <a:lnTo>
                <a:pt x="0" y="74438"/>
              </a:lnTo>
              <a:lnTo>
                <a:pt x="0" y="14887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0E0858-C91C-4028-AA3F-08264680318E}">
      <dsp:nvSpPr>
        <dsp:cNvPr id="0" name=""/>
        <dsp:cNvSpPr/>
      </dsp:nvSpPr>
      <dsp:spPr>
        <a:xfrm>
          <a:off x="3999687" y="354505"/>
          <a:ext cx="915638" cy="33317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31775"/>
              </a:lnTo>
              <a:lnTo>
                <a:pt x="915638" y="333177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68EE9D-3B62-470B-8DE2-44AA224FA671}">
      <dsp:nvSpPr>
        <dsp:cNvPr id="0" name=""/>
        <dsp:cNvSpPr/>
      </dsp:nvSpPr>
      <dsp:spPr>
        <a:xfrm>
          <a:off x="4889399" y="2856826"/>
          <a:ext cx="428905" cy="148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438"/>
              </a:lnTo>
              <a:lnTo>
                <a:pt x="428905" y="74438"/>
              </a:lnTo>
              <a:lnTo>
                <a:pt x="428905" y="14887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86EB72-49E3-45D6-9C6A-A71D3C967130}">
      <dsp:nvSpPr>
        <dsp:cNvPr id="0" name=""/>
        <dsp:cNvSpPr/>
      </dsp:nvSpPr>
      <dsp:spPr>
        <a:xfrm>
          <a:off x="4460494" y="2856826"/>
          <a:ext cx="428905" cy="148876"/>
        </a:xfrm>
        <a:custGeom>
          <a:avLst/>
          <a:gdLst/>
          <a:ahLst/>
          <a:cxnLst/>
          <a:rect l="0" t="0" r="0" b="0"/>
          <a:pathLst>
            <a:path>
              <a:moveTo>
                <a:pt x="428905" y="0"/>
              </a:moveTo>
              <a:lnTo>
                <a:pt x="428905" y="74438"/>
              </a:lnTo>
              <a:lnTo>
                <a:pt x="0" y="74438"/>
              </a:lnTo>
              <a:lnTo>
                <a:pt x="0" y="14887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3E4B3-1B86-4617-9F8F-DE824FF7EFE8}">
      <dsp:nvSpPr>
        <dsp:cNvPr id="0" name=""/>
        <dsp:cNvSpPr/>
      </dsp:nvSpPr>
      <dsp:spPr>
        <a:xfrm>
          <a:off x="3999687" y="354505"/>
          <a:ext cx="535245" cy="2325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5088"/>
              </a:lnTo>
              <a:lnTo>
                <a:pt x="535245" y="232508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0E8232-9FAA-4E5F-962D-7E7EB3A42511}">
      <dsp:nvSpPr>
        <dsp:cNvPr id="0" name=""/>
        <dsp:cNvSpPr/>
      </dsp:nvSpPr>
      <dsp:spPr>
        <a:xfrm>
          <a:off x="3999687" y="354505"/>
          <a:ext cx="535628" cy="1828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8942"/>
              </a:lnTo>
              <a:lnTo>
                <a:pt x="535628" y="182894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7BA3A-9B88-456E-B252-4D715902BFCC}">
      <dsp:nvSpPr>
        <dsp:cNvPr id="0" name=""/>
        <dsp:cNvSpPr/>
      </dsp:nvSpPr>
      <dsp:spPr>
        <a:xfrm>
          <a:off x="3645220" y="37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CEO</a:t>
          </a:r>
          <a:endParaRPr kumimoji="0" lang="en-US" altLang="cs-CZ" sz="1100" b="1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3645220" y="37"/>
        <a:ext cx="708934" cy="354467"/>
      </dsp:txXfrm>
    </dsp:sp>
    <dsp:sp modelId="{DCE14336-C399-42C6-95D4-2BA1F297CC56}">
      <dsp:nvSpPr>
        <dsp:cNvPr id="0" name=""/>
        <dsp:cNvSpPr/>
      </dsp:nvSpPr>
      <dsp:spPr>
        <a:xfrm>
          <a:off x="4535315" y="2013411"/>
          <a:ext cx="708934" cy="3400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CSO</a:t>
          </a:r>
          <a:endParaRPr kumimoji="0" lang="en-US" altLang="cs-CZ" sz="1100" b="1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4535315" y="2013411"/>
        <a:ext cx="708934" cy="340072"/>
      </dsp:txXfrm>
    </dsp:sp>
    <dsp:sp modelId="{A9BBF0EC-C9BC-44A1-BB74-205334745375}">
      <dsp:nvSpPr>
        <dsp:cNvPr id="0" name=""/>
        <dsp:cNvSpPr/>
      </dsp:nvSpPr>
      <dsp:spPr>
        <a:xfrm>
          <a:off x="4534932" y="2502359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CPO</a:t>
          </a:r>
          <a:endParaRPr kumimoji="0" lang="en-US" altLang="cs-CZ" sz="1100" b="1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4534932" y="2502359"/>
        <a:ext cx="708934" cy="354467"/>
      </dsp:txXfrm>
    </dsp:sp>
    <dsp:sp modelId="{E6B353AC-DE22-4D4D-AD74-E05BCA3CAF16}">
      <dsp:nvSpPr>
        <dsp:cNvPr id="0" name=""/>
        <dsp:cNvSpPr/>
      </dsp:nvSpPr>
      <dsp:spPr>
        <a:xfrm>
          <a:off x="4106027" y="3005703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produkty</a:t>
          </a:r>
          <a:endParaRPr kumimoji="0" lang="en-US" altLang="cs-CZ" sz="11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106027" y="3005703"/>
        <a:ext cx="708934" cy="354467"/>
      </dsp:txXfrm>
    </dsp:sp>
    <dsp:sp modelId="{1E2992D8-B50C-4974-AA17-5B5C7D3E088C}">
      <dsp:nvSpPr>
        <dsp:cNvPr id="0" name=""/>
        <dsp:cNvSpPr/>
      </dsp:nvSpPr>
      <dsp:spPr>
        <a:xfrm>
          <a:off x="4963837" y="3005703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marketing</a:t>
          </a:r>
          <a:endParaRPr kumimoji="0" lang="en-US" altLang="cs-CZ" sz="11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963837" y="3005703"/>
        <a:ext cx="708934" cy="354467"/>
      </dsp:txXfrm>
    </dsp:sp>
    <dsp:sp modelId="{F338938B-4F6E-4776-BC68-6CF37095A406}">
      <dsp:nvSpPr>
        <dsp:cNvPr id="0" name=""/>
        <dsp:cNvSpPr/>
      </dsp:nvSpPr>
      <dsp:spPr>
        <a:xfrm>
          <a:off x="4915325" y="3509046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COO</a:t>
          </a:r>
          <a:endParaRPr kumimoji="0" lang="en-US" altLang="cs-CZ" sz="11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915325" y="3509046"/>
        <a:ext cx="708934" cy="354467"/>
      </dsp:txXfrm>
    </dsp:sp>
    <dsp:sp modelId="{0484C1B6-4399-4B4D-9A8D-F875CC71042C}">
      <dsp:nvSpPr>
        <dsp:cNvPr id="0" name=""/>
        <dsp:cNvSpPr/>
      </dsp:nvSpPr>
      <dsp:spPr>
        <a:xfrm>
          <a:off x="4106027" y="4012389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CIO</a:t>
          </a:r>
          <a:endParaRPr kumimoji="0" lang="en-US" altLang="cs-CZ" sz="11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106027" y="4012389"/>
        <a:ext cx="708934" cy="354467"/>
      </dsp:txXfrm>
    </dsp:sp>
    <dsp:sp modelId="{F45F9AC4-FEC6-4894-8097-92DC3F0FDD95}">
      <dsp:nvSpPr>
        <dsp:cNvPr id="0" name=""/>
        <dsp:cNvSpPr/>
      </dsp:nvSpPr>
      <dsp:spPr>
        <a:xfrm>
          <a:off x="4963837" y="4012389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Správa smluv</a:t>
          </a:r>
          <a:endParaRPr kumimoji="0" lang="en-US" altLang="cs-CZ" sz="11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963837" y="4012389"/>
        <a:ext cx="708934" cy="354467"/>
      </dsp:txXfrm>
    </dsp:sp>
    <dsp:sp modelId="{CAB5C371-800C-40B5-A388-FF70A3150204}">
      <dsp:nvSpPr>
        <dsp:cNvPr id="0" name=""/>
        <dsp:cNvSpPr/>
      </dsp:nvSpPr>
      <dsp:spPr>
        <a:xfrm>
          <a:off x="5821648" y="4012389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Likvidace</a:t>
          </a:r>
          <a:endParaRPr kumimoji="0" lang="en-US" altLang="cs-CZ" sz="11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5821648" y="4012389"/>
        <a:ext cx="708934" cy="354467"/>
      </dsp:txXfrm>
    </dsp:sp>
    <dsp:sp modelId="{F763F1B1-40AD-4890-8B72-220DFBAA6724}">
      <dsp:nvSpPr>
        <dsp:cNvPr id="0" name=""/>
        <dsp:cNvSpPr/>
      </dsp:nvSpPr>
      <dsp:spPr>
        <a:xfrm>
          <a:off x="4963837" y="4515733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CFO</a:t>
          </a:r>
          <a:endParaRPr kumimoji="0" lang="en-US" altLang="cs-CZ" sz="11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963837" y="4515733"/>
        <a:ext cx="708934" cy="354467"/>
      </dsp:txXfrm>
    </dsp:sp>
    <dsp:sp modelId="{063AF44B-6C7B-45F5-AC3A-F0DDFEC09A0C}">
      <dsp:nvSpPr>
        <dsp:cNvPr id="0" name=""/>
        <dsp:cNvSpPr/>
      </dsp:nvSpPr>
      <dsp:spPr>
        <a:xfrm>
          <a:off x="4106027" y="5019076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účetnictví</a:t>
          </a:r>
          <a:endParaRPr kumimoji="0" lang="en-US" altLang="cs-CZ" sz="11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106027" y="5019076"/>
        <a:ext cx="708934" cy="354467"/>
      </dsp:txXfrm>
    </dsp:sp>
    <dsp:sp modelId="{530761BB-D72F-4B50-B5C6-8F84EF24CE8F}">
      <dsp:nvSpPr>
        <dsp:cNvPr id="0" name=""/>
        <dsp:cNvSpPr/>
      </dsp:nvSpPr>
      <dsp:spPr>
        <a:xfrm>
          <a:off x="4963837" y="5019076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investice</a:t>
          </a:r>
          <a:endParaRPr kumimoji="0" lang="en-US" altLang="cs-CZ" sz="11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4963837" y="5019076"/>
        <a:ext cx="708934" cy="354467"/>
      </dsp:txXfrm>
    </dsp:sp>
    <dsp:sp modelId="{404A6231-A436-4207-8DBB-39AE11C11F9F}">
      <dsp:nvSpPr>
        <dsp:cNvPr id="0" name=""/>
        <dsp:cNvSpPr/>
      </dsp:nvSpPr>
      <dsp:spPr>
        <a:xfrm>
          <a:off x="5821648" y="5019076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zajištění</a:t>
          </a:r>
          <a:endParaRPr kumimoji="0" lang="en-US" altLang="cs-CZ" sz="1100" b="1" i="0" u="none" strike="noStrike" kern="1200" cap="none" normalizeH="0" baseline="0" smtClean="0">
            <a:ln/>
            <a:effectLst/>
            <a:latin typeface="Arial" charset="0"/>
          </a:endParaRPr>
        </a:p>
      </dsp:txBody>
      <dsp:txXfrm>
        <a:off x="5821648" y="5019076"/>
        <a:ext cx="708934" cy="354467"/>
      </dsp:txXfrm>
    </dsp:sp>
    <dsp:sp modelId="{439E6CFC-43BC-48F9-B455-0F409D2E37A8}">
      <dsp:nvSpPr>
        <dsp:cNvPr id="0" name=""/>
        <dsp:cNvSpPr/>
      </dsp:nvSpPr>
      <dsp:spPr>
        <a:xfrm>
          <a:off x="3052196" y="4392903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0" i="0" u="none" strike="noStrike" kern="1200" cap="none" normalizeH="0" baseline="0" smtClean="0">
              <a:ln/>
              <a:effectLst/>
              <a:latin typeface="Arial" charset="0"/>
            </a:rPr>
            <a:t>CRO</a:t>
          </a:r>
          <a:endParaRPr kumimoji="0" lang="en-US" altLang="cs-CZ" sz="1100" b="0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3052196" y="4392903"/>
        <a:ext cx="708934" cy="354467"/>
      </dsp:txXfrm>
    </dsp:sp>
    <dsp:sp modelId="{E8B08324-EC4D-41B9-BA21-BE9DA8357937}">
      <dsp:nvSpPr>
        <dsp:cNvPr id="0" name=""/>
        <dsp:cNvSpPr/>
      </dsp:nvSpPr>
      <dsp:spPr>
        <a:xfrm>
          <a:off x="3039081" y="503381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Interní audit</a:t>
          </a:r>
          <a:endParaRPr kumimoji="0" lang="cs-CZ" altLang="cs-CZ" sz="1100" b="1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3039081" y="503381"/>
        <a:ext cx="708934" cy="354467"/>
      </dsp:txXfrm>
    </dsp:sp>
    <dsp:sp modelId="{7F59F609-529A-46DC-82E5-990CE677055F}">
      <dsp:nvSpPr>
        <dsp:cNvPr id="0" name=""/>
        <dsp:cNvSpPr/>
      </dsp:nvSpPr>
      <dsp:spPr>
        <a:xfrm>
          <a:off x="3039081" y="1006724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Právní</a:t>
          </a:r>
          <a:endParaRPr kumimoji="0" lang="en-US" altLang="cs-CZ" sz="1100" b="1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3039081" y="1006724"/>
        <a:ext cx="708934" cy="354467"/>
      </dsp:txXfrm>
    </dsp:sp>
    <dsp:sp modelId="{144CE34D-8A92-4B2B-B118-C0B06945FF1B}">
      <dsp:nvSpPr>
        <dsp:cNvPr id="0" name=""/>
        <dsp:cNvSpPr/>
      </dsp:nvSpPr>
      <dsp:spPr>
        <a:xfrm>
          <a:off x="3216314" y="1510067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1" i="0" u="none" strike="noStrike" kern="1200" cap="none" normalizeH="0" baseline="0" smtClean="0">
              <a:ln/>
              <a:effectLst/>
              <a:latin typeface="Arial" charset="0"/>
            </a:rPr>
            <a:t>HR, PR, </a:t>
          </a:r>
          <a:endParaRPr kumimoji="0" lang="en-US" altLang="cs-CZ" sz="1100" b="1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3216314" y="1510067"/>
        <a:ext cx="708934" cy="354467"/>
      </dsp:txXfrm>
    </dsp:sp>
    <dsp:sp modelId="{A5BCAD9F-A6B5-42B5-8FCC-BBD9EA7A0DC2}">
      <dsp:nvSpPr>
        <dsp:cNvPr id="0" name=""/>
        <dsp:cNvSpPr/>
      </dsp:nvSpPr>
      <dsp:spPr>
        <a:xfrm>
          <a:off x="3048354" y="2955294"/>
          <a:ext cx="708934" cy="3544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altLang="cs-CZ" sz="1100" b="0" i="0" u="none" strike="noStrike" kern="1200" cap="none" normalizeH="0" baseline="0" dirty="0" smtClean="0">
              <a:ln/>
              <a:effectLst/>
              <a:latin typeface="Arial" charset="0"/>
            </a:rPr>
            <a:t>PMF</a:t>
          </a:r>
          <a:endParaRPr kumimoji="0" lang="en-US" altLang="cs-CZ" sz="1100" b="0" i="0" u="none" strike="noStrike" kern="1200" cap="none" normalizeH="0" baseline="0" dirty="0" smtClean="0">
            <a:ln/>
            <a:effectLst/>
            <a:latin typeface="Arial" charset="0"/>
          </a:endParaRPr>
        </a:p>
      </dsp:txBody>
      <dsp:txXfrm>
        <a:off x="3048354" y="2955294"/>
        <a:ext cx="708934" cy="354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D9B6F-C043-437C-BB07-B48591D02888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1C8D6-B03B-41DD-B144-B40D3FC0A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135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708952"/>
            <a:ext cx="9144000" cy="1149048"/>
          </a:xfrm>
          <a:prstGeom prst="rect">
            <a:avLst/>
          </a:prstGeom>
          <a:solidFill>
            <a:srgbClr val="002E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85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b="0" i="0">
                <a:solidFill>
                  <a:srgbClr val="0094BB"/>
                </a:solidFill>
                <a:latin typeface="Source Sans Pro"/>
                <a:cs typeface="Source Sans Pro"/>
              </a:defRPr>
            </a:lvl1pPr>
          </a:lstStyle>
          <a:p>
            <a:r>
              <a:rPr lang="cs-CZ" smtClean="0"/>
              <a:t>25.09.17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451428" y="1600200"/>
            <a:ext cx="7235371" cy="4525963"/>
          </a:xfrm>
        </p:spPr>
        <p:txBody>
          <a:bodyPr/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smtClean="0"/>
              <a:t>Second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800" y="1589964"/>
            <a:ext cx="7992000" cy="4525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smtClean="0"/>
              <a:t>Second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smtClean="0"/>
              <a:t>Second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smtClean="0"/>
              <a:t>Second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dirty="0" err="1" smtClean="0"/>
              <a:t>title</a:t>
            </a:r>
            <a:r>
              <a:rPr lang="cs-CZ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800" y="1589964"/>
            <a:ext cx="7992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smtClean="0"/>
              <a:t>Second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556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ource Sans Pro"/>
                <a:cs typeface="Source Sans Pro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Source Sans Pro"/>
                <a:cs typeface="Source Sans Pro"/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6182782"/>
            <a:ext cx="86868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2" r:id="rId4"/>
    <p:sldLayoutId id="2147483654" r:id="rId5"/>
    <p:sldLayoutId id="2147483655" r:id="rId6"/>
    <p:sldLayoutId id="2147483656" r:id="rId7"/>
    <p:sldLayoutId id="2147483657" r:id="rId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baseline="0">
          <a:solidFill>
            <a:schemeClr val="tx1"/>
          </a:solidFill>
          <a:latin typeface="Source Sans Pro Ligh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2"/>
          </a:solidFill>
          <a:latin typeface="Source Sans Pro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2"/>
          </a:solidFill>
          <a:latin typeface="Source Sans Pro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bg2"/>
          </a:solidFill>
          <a:latin typeface="Source Sans Pro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bg2"/>
          </a:solidFill>
          <a:latin typeface="Source Sans Pro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bg2"/>
          </a:solidFill>
          <a:latin typeface="Source Sans Pro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1.emf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7368" y="1615365"/>
            <a:ext cx="2994735" cy="2994735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947332" y="2305050"/>
            <a:ext cx="6866467" cy="1619853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cs-CZ" dirty="0" smtClean="0"/>
              <a:t>Pojistný matematik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a pojišťovna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027" y="0"/>
            <a:ext cx="38100" cy="5041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5991" y="6235700"/>
            <a:ext cx="1917700" cy="215900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idx="4294967295"/>
          </p:nvPr>
        </p:nvSpPr>
        <p:spPr>
          <a:xfrm>
            <a:off x="1947332" y="4171950"/>
            <a:ext cx="6866467" cy="1440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0094BB"/>
                </a:solidFill>
              </a:defRPr>
            </a:lvl1pPr>
          </a:lstStyle>
          <a:p>
            <a:pPr marL="0" indent="0">
              <a:buNone/>
            </a:pPr>
            <a:r>
              <a:rPr lang="cs-CZ" dirty="0" smtClean="0">
                <a:solidFill>
                  <a:schemeClr val="bg2"/>
                </a:solidFill>
              </a:rPr>
              <a:t>Josef Lukášek</a:t>
            </a:r>
            <a:endParaRPr lang="cs-CZ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74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Formát setkání</a:t>
            </a:r>
            <a:endParaRPr lang="en-GB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658800" y="1600200"/>
            <a:ext cx="8028000" cy="4525963"/>
          </a:xfrm>
        </p:spPr>
        <p:txBody>
          <a:bodyPr/>
          <a:lstStyle/>
          <a:p>
            <a:r>
              <a:rPr lang="cs-CZ" altLang="cs-CZ" dirty="0" smtClean="0">
                <a:solidFill>
                  <a:schemeClr val="tx1"/>
                </a:solidFill>
              </a:rPr>
              <a:t>Co je </a:t>
            </a:r>
            <a:r>
              <a:rPr lang="cs-CZ" altLang="cs-CZ" dirty="0" err="1" smtClean="0">
                <a:solidFill>
                  <a:schemeClr val="tx1"/>
                </a:solidFill>
              </a:rPr>
              <a:t>aktuár</a:t>
            </a:r>
            <a:r>
              <a:rPr lang="cs-CZ" altLang="cs-CZ" dirty="0" smtClean="0">
                <a:solidFill>
                  <a:schemeClr val="tx1"/>
                </a:solidFill>
              </a:rPr>
              <a:t> a </a:t>
            </a:r>
            <a:r>
              <a:rPr lang="cs-CZ" altLang="cs-CZ" dirty="0" err="1" smtClean="0">
                <a:solidFill>
                  <a:schemeClr val="tx1"/>
                </a:solidFill>
              </a:rPr>
              <a:t>ČSpA</a:t>
            </a:r>
            <a:endParaRPr lang="cs-CZ" altLang="cs-CZ" dirty="0" smtClean="0">
              <a:solidFill>
                <a:schemeClr val="tx1"/>
              </a:solidFill>
            </a:endParaRPr>
          </a:p>
          <a:p>
            <a:r>
              <a:rPr lang="cs-CZ" altLang="cs-CZ" dirty="0" smtClean="0">
                <a:solidFill>
                  <a:schemeClr val="tx1"/>
                </a:solidFill>
              </a:rPr>
              <a:t>Pojišťovna </a:t>
            </a:r>
            <a:r>
              <a:rPr lang="cs-CZ" altLang="cs-CZ" dirty="0">
                <a:solidFill>
                  <a:schemeClr val="tx1"/>
                </a:solidFill>
              </a:rPr>
              <a:t>a její organizace</a:t>
            </a:r>
          </a:p>
          <a:p>
            <a:r>
              <a:rPr lang="cs-CZ" dirty="0">
                <a:solidFill>
                  <a:schemeClr val="tx1"/>
                </a:solidFill>
              </a:rPr>
              <a:t>Pojistný matematik a jeho různé pozice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V </a:t>
            </a:r>
            <a:r>
              <a:rPr lang="cs-CZ" dirty="0" smtClean="0">
                <a:solidFill>
                  <a:schemeClr val="tx1"/>
                </a:solidFill>
              </a:rPr>
              <a:t>praxi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Shrnutí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852" y="2305050"/>
            <a:ext cx="2284295" cy="228429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1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O mě, jak může </a:t>
            </a:r>
            <a:r>
              <a:rPr lang="cs-CZ" altLang="cs-CZ" dirty="0" err="1"/>
              <a:t>aktuár</a:t>
            </a:r>
            <a:r>
              <a:rPr lang="cs-CZ" altLang="cs-CZ" dirty="0"/>
              <a:t> postupovat firmou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328" y="1607548"/>
            <a:ext cx="7992000" cy="4525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board member Allianz </a:t>
            </a:r>
            <a:r>
              <a:rPr lang="en-US" dirty="0" err="1"/>
              <a:t>pojisťovny</a:t>
            </a:r>
            <a:r>
              <a:rPr lang="en-US" dirty="0"/>
              <a:t> a </a:t>
            </a:r>
            <a:r>
              <a:rPr lang="en-US" dirty="0" err="1"/>
              <a:t>penzijní</a:t>
            </a:r>
            <a:r>
              <a:rPr lang="en-US" dirty="0"/>
              <a:t> </a:t>
            </a:r>
            <a:r>
              <a:rPr lang="en-US" dirty="0" err="1"/>
              <a:t>společnosti</a:t>
            </a:r>
            <a:endParaRPr lang="en-US" dirty="0"/>
          </a:p>
          <a:p>
            <a:r>
              <a:rPr lang="en-US" dirty="0"/>
              <a:t>member of executive Allianz </a:t>
            </a:r>
            <a:r>
              <a:rPr lang="en-US" dirty="0" err="1"/>
              <a:t>pojišťovna</a:t>
            </a:r>
            <a:r>
              <a:rPr lang="en-US" dirty="0"/>
              <a:t>, </a:t>
            </a:r>
            <a:r>
              <a:rPr lang="en-US" dirty="0" err="1"/>
              <a:t>a.s</a:t>
            </a:r>
            <a:r>
              <a:rPr lang="en-US" dirty="0"/>
              <a:t>.</a:t>
            </a:r>
          </a:p>
          <a:p>
            <a:r>
              <a:rPr lang="en-US" dirty="0"/>
              <a:t>head of supervisory board Allianz </a:t>
            </a:r>
            <a:r>
              <a:rPr lang="en-US" dirty="0" err="1"/>
              <a:t>penzijni</a:t>
            </a:r>
            <a:r>
              <a:rPr lang="en-US" dirty="0"/>
              <a:t> fond </a:t>
            </a:r>
            <a:r>
              <a:rPr lang="en-US" dirty="0" err="1"/>
              <a:t>a.s</a:t>
            </a:r>
            <a:r>
              <a:rPr lang="en-US" dirty="0"/>
              <a:t>.</a:t>
            </a:r>
          </a:p>
          <a:p>
            <a:r>
              <a:rPr lang="en-US" dirty="0"/>
              <a:t>chief actuary, head of actuarial Allianz </a:t>
            </a:r>
            <a:r>
              <a:rPr lang="en-US" dirty="0" err="1"/>
              <a:t>pojišťovna</a:t>
            </a:r>
            <a:r>
              <a:rPr lang="en-US" dirty="0"/>
              <a:t>, </a:t>
            </a:r>
            <a:r>
              <a:rPr lang="en-US" dirty="0" err="1"/>
              <a:t>a.s</a:t>
            </a:r>
            <a:r>
              <a:rPr lang="en-US" dirty="0"/>
              <a:t>. – </a:t>
            </a:r>
            <a:r>
              <a:rPr lang="en-US" dirty="0" err="1"/>
              <a:t>cca</a:t>
            </a:r>
            <a:r>
              <a:rPr lang="en-US" dirty="0"/>
              <a:t> 30 employees (actuaries and analytics)</a:t>
            </a:r>
          </a:p>
          <a:p>
            <a:r>
              <a:rPr lang="en-US" dirty="0"/>
              <a:t>manager of alternative distribution channels and cooperation </a:t>
            </a:r>
          </a:p>
          <a:p>
            <a:r>
              <a:rPr lang="en-US" dirty="0"/>
              <a:t>head of life administration </a:t>
            </a:r>
          </a:p>
          <a:p>
            <a:r>
              <a:rPr lang="en-US" dirty="0"/>
              <a:t>actuarial team leader - </a:t>
            </a:r>
            <a:r>
              <a:rPr lang="en-US" dirty="0" err="1"/>
              <a:t>Nationale-Nederlanden</a:t>
            </a:r>
            <a:r>
              <a:rPr lang="en-US" dirty="0"/>
              <a:t> </a:t>
            </a:r>
            <a:r>
              <a:rPr lang="en-US" dirty="0" err="1"/>
              <a:t>pojišťovna</a:t>
            </a:r>
            <a:r>
              <a:rPr lang="en-US" dirty="0"/>
              <a:t> </a:t>
            </a:r>
            <a:r>
              <a:rPr lang="en-US" dirty="0" err="1"/>
              <a:t>a.s</a:t>
            </a:r>
            <a:r>
              <a:rPr lang="en-US" dirty="0"/>
              <a:t>.</a:t>
            </a:r>
          </a:p>
          <a:p>
            <a:r>
              <a:rPr lang="en-US" dirty="0"/>
              <a:t>actuary </a:t>
            </a:r>
          </a:p>
          <a:p>
            <a:r>
              <a:rPr lang="en-US" dirty="0"/>
              <a:t>actuary junior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27" descr="allianz-logo_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834" y="837489"/>
            <a:ext cx="26670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5"/>
          <p:cNvSpPr>
            <a:spLocks noChangeArrowheads="1"/>
          </p:cNvSpPr>
          <p:nvPr/>
        </p:nvSpPr>
        <p:spPr bwMode="auto">
          <a:xfrm>
            <a:off x="5662612" y="6429049"/>
            <a:ext cx="3024188" cy="2873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cs-CZ" altLang="cs-CZ" sz="2000" dirty="0"/>
              <a:t>Zdroj: linkedin.com</a:t>
            </a:r>
            <a:endParaRPr lang="en-US" altLang="cs-CZ" sz="2000" dirty="0"/>
          </a:p>
        </p:txBody>
      </p:sp>
      <p:pic>
        <p:nvPicPr>
          <p:cNvPr id="8" name="Picture 29" descr="ANd9GcRbnA1siXf6Sf0YHOfAQB4ngNXSiLq9NarLaLKt4AlVrpucz7hdG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098" y="4814618"/>
            <a:ext cx="15843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852" y="3201834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0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Rozsah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Pojistný matematik je </a:t>
            </a:r>
            <a:r>
              <a:rPr lang="cs-CZ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kdokoliv </a:t>
            </a:r>
            <a:r>
              <a:rPr lang="cs-CZ" dirty="0"/>
              <a:t>s přírodovědným nebo technickým myšlením, vybaven matematickými </a:t>
            </a:r>
            <a:r>
              <a:rPr lang="cs-CZ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základy doplněnými</a:t>
            </a:r>
            <a:r>
              <a:rPr lang="cs-CZ" dirty="0"/>
              <a:t> o praktické </a:t>
            </a:r>
            <a:r>
              <a:rPr lang="cs-CZ" dirty="0" err="1"/>
              <a:t>pojistněmatematické</a:t>
            </a:r>
            <a:r>
              <a:rPr lang="cs-CZ" dirty="0"/>
              <a:t> znalosti tak, aby bylo jeho vzdělávání postačitelné pro praxi nebo výuku </a:t>
            </a:r>
            <a:r>
              <a:rPr lang="cs-CZ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pojistné matematiky, datové vědy nebo řízení rizik</a:t>
            </a:r>
            <a:r>
              <a:rPr lang="cs-CZ" dirty="0"/>
              <a:t>. Takový pojistný matematik je vítaným členem </a:t>
            </a:r>
            <a:r>
              <a:rPr lang="cs-CZ" dirty="0" err="1"/>
              <a:t>ČSpA</a:t>
            </a:r>
            <a:r>
              <a:rPr lang="cs-CZ" dirty="0"/>
              <a:t>. Člen ČSpA může obdržet </a:t>
            </a:r>
            <a:r>
              <a:rPr lang="cs-CZ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nejrůznější certifikáty</a:t>
            </a:r>
            <a:r>
              <a:rPr lang="cs-CZ" dirty="0"/>
              <a:t>, dnes „osvědčení“ </a:t>
            </a:r>
            <a:r>
              <a:rPr lang="cs-CZ" dirty="0" smtClean="0"/>
              <a:t>a v</a:t>
            </a:r>
            <a:r>
              <a:rPr lang="cs-CZ" dirty="0"/>
              <a:t> budoucnu možná CERA. </a:t>
            </a:r>
            <a:r>
              <a:rPr lang="cs-CZ" dirty="0" smtClean="0"/>
              <a:t>Certifikáty zvyšují </a:t>
            </a:r>
            <a:r>
              <a:rPr lang="cs-CZ" dirty="0"/>
              <a:t>vyhlídky na (dobré) zaměstnání. Osvědčení je nepsanou nutnou podmínkou pro pojistně matematickou funkci.</a:t>
            </a:r>
            <a:endParaRPr lang="en-GB" dirty="0">
              <a:solidFill>
                <a:schemeClr val="bg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2148" y="3933825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5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Česká společnost </a:t>
            </a:r>
            <a:r>
              <a:rPr lang="cs-CZ" altLang="cs-CZ" dirty="0" err="1"/>
              <a:t>aktuárů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1950" indent="-361950"/>
            <a:r>
              <a:rPr lang="cs-CZ" altLang="cs-CZ" dirty="0"/>
              <a:t>Znovu založeny v roce 1992 </a:t>
            </a:r>
            <a:r>
              <a:rPr lang="en-US" altLang="cs-CZ" dirty="0" err="1"/>
              <a:t>jako</a:t>
            </a:r>
            <a:r>
              <a:rPr lang="en-US" altLang="cs-CZ" dirty="0"/>
              <a:t> </a:t>
            </a:r>
            <a:r>
              <a:rPr lang="en-US" altLang="cs-CZ" dirty="0" err="1"/>
              <a:t>pokračovatel</a:t>
            </a:r>
            <a:r>
              <a:rPr lang="en-US" altLang="cs-CZ" dirty="0"/>
              <a:t> </a:t>
            </a:r>
            <a:r>
              <a:rPr lang="en-US" altLang="cs-CZ" dirty="0" err="1"/>
              <a:t>činnosti</a:t>
            </a:r>
            <a:r>
              <a:rPr lang="en-US" altLang="cs-CZ" dirty="0"/>
              <a:t> </a:t>
            </a:r>
            <a:r>
              <a:rPr lang="en-US" altLang="cs-CZ" dirty="0" err="1"/>
              <a:t>Spolku</a:t>
            </a:r>
            <a:r>
              <a:rPr lang="en-US" altLang="cs-CZ" dirty="0"/>
              <a:t> </a:t>
            </a:r>
            <a:r>
              <a:rPr lang="cs-CZ" altLang="cs-CZ" dirty="0"/>
              <a:t> </a:t>
            </a:r>
            <a:r>
              <a:rPr lang="en-US" altLang="cs-CZ" dirty="0" err="1"/>
              <a:t>československých</a:t>
            </a:r>
            <a:r>
              <a:rPr lang="en-US" altLang="cs-CZ" dirty="0"/>
              <a:t> </a:t>
            </a:r>
            <a:r>
              <a:rPr lang="en-US" altLang="cs-CZ" dirty="0" err="1"/>
              <a:t>pojistných</a:t>
            </a:r>
            <a:r>
              <a:rPr lang="en-US" altLang="cs-CZ" dirty="0"/>
              <a:t> </a:t>
            </a:r>
            <a:r>
              <a:rPr lang="en-US" altLang="cs-CZ" dirty="0" err="1"/>
              <a:t>techniků</a:t>
            </a:r>
            <a:r>
              <a:rPr lang="en-US" altLang="cs-CZ" dirty="0"/>
              <a:t> </a:t>
            </a:r>
            <a:r>
              <a:rPr lang="en-US" altLang="cs-CZ" dirty="0" err="1"/>
              <a:t>založeného</a:t>
            </a:r>
            <a:r>
              <a:rPr lang="en-US" altLang="cs-CZ" dirty="0"/>
              <a:t> 27. 2. 1919 </a:t>
            </a:r>
            <a:endParaRPr lang="cs-CZ" altLang="cs-CZ" dirty="0"/>
          </a:p>
          <a:p>
            <a:pPr marL="361950" indent="-361950"/>
            <a:r>
              <a:rPr lang="en-US" altLang="cs-CZ" dirty="0"/>
              <a:t>Je </a:t>
            </a:r>
            <a:r>
              <a:rPr lang="en-US" altLang="cs-CZ" dirty="0" err="1"/>
              <a:t>dobrovolným</a:t>
            </a:r>
            <a:r>
              <a:rPr lang="en-US" altLang="cs-CZ" dirty="0"/>
              <a:t> </a:t>
            </a:r>
            <a:r>
              <a:rPr lang="en-US" altLang="cs-CZ" dirty="0" err="1"/>
              <a:t>sdružením</a:t>
            </a:r>
            <a:r>
              <a:rPr lang="en-US" altLang="cs-CZ" dirty="0"/>
              <a:t> </a:t>
            </a:r>
            <a:r>
              <a:rPr lang="en-US" altLang="cs-CZ" dirty="0" err="1"/>
              <a:t>pojistných</a:t>
            </a:r>
            <a:r>
              <a:rPr lang="en-US" altLang="cs-CZ" dirty="0"/>
              <a:t> </a:t>
            </a:r>
            <a:r>
              <a:rPr lang="en-US" altLang="cs-CZ" dirty="0" err="1"/>
              <a:t>matematiků</a:t>
            </a:r>
            <a:r>
              <a:rPr lang="en-US" altLang="cs-CZ" dirty="0"/>
              <a:t> a </a:t>
            </a:r>
            <a:r>
              <a:rPr lang="en-US" altLang="cs-CZ" dirty="0" err="1"/>
              <a:t>odborníků</a:t>
            </a:r>
            <a:r>
              <a:rPr lang="en-US" altLang="cs-CZ" dirty="0"/>
              <a:t>, </a:t>
            </a:r>
            <a:r>
              <a:rPr lang="en-US" altLang="cs-CZ" dirty="0" err="1"/>
              <a:t>jejichž</a:t>
            </a:r>
            <a:r>
              <a:rPr lang="en-US" altLang="cs-CZ" dirty="0"/>
              <a:t> </a:t>
            </a:r>
            <a:r>
              <a:rPr lang="en-US" altLang="cs-CZ" dirty="0" err="1"/>
              <a:t>zaměření</a:t>
            </a:r>
            <a:r>
              <a:rPr lang="en-US" altLang="cs-CZ" dirty="0"/>
              <a:t> s </a:t>
            </a:r>
            <a:r>
              <a:rPr lang="en-US" altLang="cs-CZ" dirty="0" err="1"/>
              <a:t>pojistnou</a:t>
            </a:r>
            <a:r>
              <a:rPr lang="en-US" altLang="cs-CZ" dirty="0"/>
              <a:t> </a:t>
            </a:r>
            <a:r>
              <a:rPr lang="en-US" altLang="cs-CZ" dirty="0" err="1"/>
              <a:t>matematikou</a:t>
            </a:r>
            <a:r>
              <a:rPr lang="en-US" altLang="cs-CZ" dirty="0"/>
              <a:t> </a:t>
            </a:r>
            <a:r>
              <a:rPr lang="en-US" altLang="cs-CZ" dirty="0" err="1"/>
              <a:t>souvisí</a:t>
            </a:r>
            <a:r>
              <a:rPr lang="en-US" altLang="cs-CZ" dirty="0"/>
              <a:t>. </a:t>
            </a:r>
            <a:endParaRPr lang="cs-CZ" altLang="cs-CZ" dirty="0"/>
          </a:p>
          <a:p>
            <a:r>
              <a:rPr lang="cs-CZ" altLang="cs-CZ" dirty="0"/>
              <a:t>Je garantem </a:t>
            </a:r>
            <a:r>
              <a:rPr lang="cs-CZ" altLang="cs-CZ" dirty="0" err="1"/>
              <a:t>aktuárské</a:t>
            </a:r>
            <a:r>
              <a:rPr lang="cs-CZ" altLang="cs-CZ" dirty="0"/>
              <a:t> praxe v ČR </a:t>
            </a:r>
          </a:p>
          <a:p>
            <a:pPr marL="441325" indent="-441325">
              <a:tabLst>
                <a:tab pos="441325" algn="l"/>
              </a:tabLst>
            </a:pPr>
            <a:r>
              <a:rPr lang="cs-CZ" altLang="cs-CZ" dirty="0"/>
              <a:t>Certifikuje své úspěšné členy na „Odpovědné pojistné  matematiky“</a:t>
            </a:r>
          </a:p>
          <a:p>
            <a:r>
              <a:rPr lang="cs-CZ" altLang="cs-CZ" dirty="0"/>
              <a:t>Členem IAA a </a:t>
            </a:r>
            <a:r>
              <a:rPr lang="cs-CZ" altLang="cs-CZ" dirty="0" smtClean="0"/>
              <a:t>AAE</a:t>
            </a:r>
            <a:endParaRPr lang="cs-CZ" alt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2" descr="http://www.smithnovak.cz/admin/files/00_PROFILE_PHOTO_MASTER/svab_jan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178" y="4828190"/>
            <a:ext cx="1137197" cy="155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516" y="-587518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79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6195044"/>
            <a:ext cx="7369790" cy="205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Vize: </a:t>
            </a:r>
            <a:r>
              <a:rPr lang="cs-CZ" dirty="0" smtClean="0"/>
              <a:t>S </a:t>
            </a:r>
            <a:r>
              <a:rPr lang="cs-CZ" dirty="0"/>
              <a:t>námi je pojišťovnictví lepší.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800" y="1600200"/>
            <a:ext cx="7992000" cy="4525963"/>
          </a:xfrm>
        </p:spPr>
        <p:txBody>
          <a:bodyPr>
            <a:normAutofit lnSpcReduction="10000"/>
          </a:bodyPr>
          <a:lstStyle/>
          <a:p>
            <a:r>
              <a:rPr lang="cs-CZ" dirty="0">
                <a:solidFill>
                  <a:schemeClr val="accent2"/>
                </a:solidFill>
              </a:rPr>
              <a:t>Garant profese:</a:t>
            </a:r>
            <a:r>
              <a:rPr lang="cs-CZ" dirty="0"/>
              <a:t> </a:t>
            </a:r>
            <a:r>
              <a:rPr lang="cs-CZ" dirty="0" err="1"/>
              <a:t>ČSpA</a:t>
            </a:r>
            <a:r>
              <a:rPr lang="cs-CZ" dirty="0"/>
              <a:t> je garantem profesní a etické způsobilosti svých členů, kterým poskytuje efektivní a přátelskou platformu pro kontinuální vzdělávání, odborné diskuse a sdílení nejnovějších poznatků v nejrůznějších oblastech se vztahem k pojišťovnictví.</a:t>
            </a:r>
          </a:p>
          <a:p>
            <a:r>
              <a:rPr lang="cs-CZ" dirty="0">
                <a:solidFill>
                  <a:schemeClr val="accent2"/>
                </a:solidFill>
              </a:rPr>
              <a:t>Zprostředkovatel vzdělávání:</a:t>
            </a:r>
            <a:r>
              <a:rPr lang="cs-CZ" dirty="0"/>
              <a:t> </a:t>
            </a:r>
            <a:r>
              <a:rPr lang="cs-CZ" dirty="0" err="1"/>
              <a:t>ČSpA</a:t>
            </a:r>
            <a:r>
              <a:rPr lang="cs-CZ" dirty="0"/>
              <a:t> významně přispívá ke vzdělávání nových všestranných profesionálů v oblastech pojistné matematiky a řízení rizik.</a:t>
            </a:r>
          </a:p>
          <a:p>
            <a:r>
              <a:rPr lang="cs-CZ" dirty="0">
                <a:solidFill>
                  <a:schemeClr val="accent2"/>
                </a:solidFill>
              </a:rPr>
              <a:t>Respektovaný odborník:</a:t>
            </a:r>
            <a:r>
              <a:rPr lang="cs-CZ" dirty="0"/>
              <a:t> </a:t>
            </a:r>
            <a:r>
              <a:rPr lang="cs-CZ" dirty="0" err="1"/>
              <a:t>ČSpA</a:t>
            </a:r>
            <a:r>
              <a:rPr lang="cs-CZ" dirty="0"/>
              <a:t> je respektovaným účastníkem odborných diskusí vztahujících se k pojišťovnictví a jiným finančním a společenským otázkám, které v sobě zahrnují aspekty nejistoty, demografie nebo dlouhodobosti</a:t>
            </a:r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1" name="Arc 10"/>
          <p:cNvSpPr/>
          <p:nvPr/>
        </p:nvSpPr>
        <p:spPr>
          <a:xfrm rot="10800000">
            <a:off x="231577" y="5441755"/>
            <a:ext cx="792000" cy="792000"/>
          </a:xfrm>
          <a:prstGeom prst="arc">
            <a:avLst>
              <a:gd name="adj1" fmla="val 16093468"/>
              <a:gd name="adj2" fmla="val 41565"/>
            </a:avLst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4383" y="-2"/>
            <a:ext cx="45719" cy="586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07303" y="2922769"/>
            <a:ext cx="49783" cy="65880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6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199" y="-897672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0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6195044"/>
            <a:ext cx="7369790" cy="205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Vize: </a:t>
            </a:r>
            <a:r>
              <a:rPr lang="cs-CZ" dirty="0" smtClean="0"/>
              <a:t>S </a:t>
            </a:r>
            <a:r>
              <a:rPr lang="cs-CZ" dirty="0"/>
              <a:t>námi je pojišťovnictví lepší.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800" y="1600200"/>
            <a:ext cx="7992000" cy="4525963"/>
          </a:xfrm>
        </p:spPr>
        <p:txBody>
          <a:bodyPr>
            <a:normAutofit lnSpcReduction="10000"/>
          </a:bodyPr>
          <a:lstStyle/>
          <a:p>
            <a:r>
              <a:rPr lang="cs-CZ" dirty="0">
                <a:solidFill>
                  <a:schemeClr val="accent2"/>
                </a:solidFill>
              </a:rPr>
              <a:t>Garant profese:</a:t>
            </a:r>
            <a:r>
              <a:rPr lang="cs-CZ" dirty="0"/>
              <a:t> </a:t>
            </a:r>
            <a:r>
              <a:rPr lang="cs-CZ" dirty="0" err="1"/>
              <a:t>ČSpA</a:t>
            </a:r>
            <a:r>
              <a:rPr lang="cs-CZ" dirty="0"/>
              <a:t> je garantem profesní a etické způsobilosti svých členů, kterým poskytuje efektivní a </a:t>
            </a:r>
            <a:r>
              <a:rPr lang="cs-CZ" dirty="0">
                <a:solidFill>
                  <a:schemeClr val="accent4"/>
                </a:solidFill>
              </a:rPr>
              <a:t>přátelskou platformu</a:t>
            </a:r>
            <a:r>
              <a:rPr lang="cs-CZ" dirty="0"/>
              <a:t> pro kontinuální vzdělávání, odborné diskuse a sdílení nejnovějších poznatků v nejrůznějších oblastech </a:t>
            </a:r>
            <a:r>
              <a:rPr lang="cs-CZ" dirty="0">
                <a:solidFill>
                  <a:schemeClr val="accent4"/>
                </a:solidFill>
              </a:rPr>
              <a:t>se vztahem k pojišťovnictví</a:t>
            </a:r>
            <a:r>
              <a:rPr lang="cs-CZ" dirty="0"/>
              <a:t>.</a:t>
            </a:r>
          </a:p>
          <a:p>
            <a:r>
              <a:rPr lang="cs-CZ" dirty="0">
                <a:solidFill>
                  <a:schemeClr val="accent2"/>
                </a:solidFill>
              </a:rPr>
              <a:t>Zprostředkovatel vzdělávání:</a:t>
            </a:r>
            <a:r>
              <a:rPr lang="cs-CZ" dirty="0"/>
              <a:t> </a:t>
            </a:r>
            <a:r>
              <a:rPr lang="cs-CZ" dirty="0" err="1"/>
              <a:t>ČSpA</a:t>
            </a:r>
            <a:r>
              <a:rPr lang="cs-CZ" dirty="0"/>
              <a:t> významně přispívá ke vzdělávání nových všestranných profesionálů v oblastech pojistné matematiky a řízení rizik.</a:t>
            </a:r>
          </a:p>
          <a:p>
            <a:r>
              <a:rPr lang="cs-CZ" dirty="0">
                <a:solidFill>
                  <a:schemeClr val="accent2"/>
                </a:solidFill>
              </a:rPr>
              <a:t>Respektovaný odborník:</a:t>
            </a:r>
            <a:r>
              <a:rPr lang="cs-CZ" dirty="0"/>
              <a:t> </a:t>
            </a:r>
            <a:r>
              <a:rPr lang="cs-CZ" dirty="0" err="1"/>
              <a:t>ČSpA</a:t>
            </a:r>
            <a:r>
              <a:rPr lang="cs-CZ" dirty="0"/>
              <a:t> je respektovaným účastníkem odborných diskusí vztahujících se k pojišťovnictví a jiným finančním a společenským otázkám, které v sobě zahrnují aspekty nejistoty, demografie nebo dlouhodobosti</a:t>
            </a:r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1" name="Arc 10"/>
          <p:cNvSpPr/>
          <p:nvPr/>
        </p:nvSpPr>
        <p:spPr>
          <a:xfrm rot="10800000">
            <a:off x="231577" y="5441755"/>
            <a:ext cx="792000" cy="792000"/>
          </a:xfrm>
          <a:prstGeom prst="arc">
            <a:avLst>
              <a:gd name="adj1" fmla="val 16093468"/>
              <a:gd name="adj2" fmla="val 41565"/>
            </a:avLst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4383" y="-2"/>
            <a:ext cx="45719" cy="586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07303" y="2922769"/>
            <a:ext cx="49783" cy="65880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7</a:t>
            </a:fld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199" y="-897672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2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6195044"/>
            <a:ext cx="7369790" cy="205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Vize: </a:t>
            </a:r>
            <a:r>
              <a:rPr lang="cs-CZ" dirty="0" smtClean="0"/>
              <a:t>S </a:t>
            </a:r>
            <a:r>
              <a:rPr lang="cs-CZ" dirty="0"/>
              <a:t>námi je pojišťovnictví lepší.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800" y="1600200"/>
            <a:ext cx="7992000" cy="4525963"/>
          </a:xfrm>
        </p:spPr>
        <p:txBody>
          <a:bodyPr>
            <a:normAutofit lnSpcReduction="10000"/>
          </a:bodyPr>
          <a:lstStyle/>
          <a:p>
            <a:r>
              <a:rPr lang="cs-CZ" dirty="0">
                <a:solidFill>
                  <a:schemeClr val="accent2"/>
                </a:solidFill>
              </a:rPr>
              <a:t>Garant profese:</a:t>
            </a:r>
            <a:r>
              <a:rPr lang="cs-CZ" dirty="0"/>
              <a:t> </a:t>
            </a:r>
            <a:r>
              <a:rPr lang="cs-CZ" dirty="0" err="1"/>
              <a:t>ČSpA</a:t>
            </a:r>
            <a:r>
              <a:rPr lang="cs-CZ" dirty="0"/>
              <a:t> je garantem profesní a etické způsobilosti svých členů, kterým poskytuje efektivní a přátelskou platformu pro kontinuální vzdělávání, odborné diskuse a sdílení nejnovějších poznatků v nejrůznějších oblastech se vztahem k pojišťovnictví.</a:t>
            </a:r>
          </a:p>
          <a:p>
            <a:r>
              <a:rPr lang="cs-CZ" dirty="0">
                <a:solidFill>
                  <a:schemeClr val="accent2"/>
                </a:solidFill>
              </a:rPr>
              <a:t>Zprostředkovatel vzdělávání:</a:t>
            </a:r>
            <a:r>
              <a:rPr lang="cs-CZ" dirty="0"/>
              <a:t> </a:t>
            </a:r>
            <a:r>
              <a:rPr lang="cs-CZ" dirty="0" err="1"/>
              <a:t>ČSpA</a:t>
            </a:r>
            <a:r>
              <a:rPr lang="cs-CZ" dirty="0"/>
              <a:t> významně přispívá ke </a:t>
            </a:r>
            <a:r>
              <a:rPr lang="cs-CZ" dirty="0">
                <a:solidFill>
                  <a:schemeClr val="accent4"/>
                </a:solidFill>
              </a:rPr>
              <a:t>vzdělávání</a:t>
            </a:r>
            <a:r>
              <a:rPr lang="cs-CZ" dirty="0"/>
              <a:t> nových všestranných profesionálů v oblastech </a:t>
            </a:r>
            <a:r>
              <a:rPr lang="cs-CZ" dirty="0">
                <a:solidFill>
                  <a:schemeClr val="accent4"/>
                </a:solidFill>
              </a:rPr>
              <a:t>pojistné matematiky a řízení rizik</a:t>
            </a:r>
            <a:r>
              <a:rPr lang="cs-CZ" dirty="0"/>
              <a:t>.</a:t>
            </a:r>
          </a:p>
          <a:p>
            <a:r>
              <a:rPr lang="cs-CZ" dirty="0">
                <a:solidFill>
                  <a:schemeClr val="accent2"/>
                </a:solidFill>
              </a:rPr>
              <a:t>Respektovaný odborník:</a:t>
            </a:r>
            <a:r>
              <a:rPr lang="cs-CZ" dirty="0"/>
              <a:t> </a:t>
            </a:r>
            <a:r>
              <a:rPr lang="cs-CZ" dirty="0" err="1"/>
              <a:t>ČSpA</a:t>
            </a:r>
            <a:r>
              <a:rPr lang="cs-CZ" dirty="0"/>
              <a:t> je respektovaným účastníkem odborných diskusí vztahujících se k pojišťovnictví a jiným finančním a společenským otázkám, které v sobě zahrnují aspekty nejistoty, demografie nebo dlouhodobosti</a:t>
            </a:r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1" name="Arc 10"/>
          <p:cNvSpPr/>
          <p:nvPr/>
        </p:nvSpPr>
        <p:spPr>
          <a:xfrm rot="10800000">
            <a:off x="231577" y="5441755"/>
            <a:ext cx="792000" cy="792000"/>
          </a:xfrm>
          <a:prstGeom prst="arc">
            <a:avLst>
              <a:gd name="adj1" fmla="val 16093468"/>
              <a:gd name="adj2" fmla="val 41565"/>
            </a:avLst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4383" y="-2"/>
            <a:ext cx="45719" cy="586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07303" y="2922769"/>
            <a:ext cx="49783" cy="65880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8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199" y="-897672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0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6195044"/>
            <a:ext cx="7369790" cy="205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Vize: </a:t>
            </a:r>
            <a:r>
              <a:rPr lang="cs-CZ" dirty="0" smtClean="0"/>
              <a:t>S </a:t>
            </a:r>
            <a:r>
              <a:rPr lang="cs-CZ" dirty="0"/>
              <a:t>námi je pojišťovnictví lepší.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800" y="1600200"/>
            <a:ext cx="7992000" cy="4525963"/>
          </a:xfrm>
        </p:spPr>
        <p:txBody>
          <a:bodyPr>
            <a:normAutofit lnSpcReduction="10000"/>
          </a:bodyPr>
          <a:lstStyle/>
          <a:p>
            <a:r>
              <a:rPr lang="cs-CZ" dirty="0">
                <a:solidFill>
                  <a:schemeClr val="accent2"/>
                </a:solidFill>
              </a:rPr>
              <a:t>Garant profese:</a:t>
            </a:r>
            <a:r>
              <a:rPr lang="cs-CZ" dirty="0"/>
              <a:t> </a:t>
            </a:r>
            <a:r>
              <a:rPr lang="cs-CZ" dirty="0" err="1"/>
              <a:t>ČSpA</a:t>
            </a:r>
            <a:r>
              <a:rPr lang="cs-CZ" dirty="0"/>
              <a:t> je garantem profesní a etické způsobilosti svých členů, kterým poskytuje efektivní a přátelskou platformu pro kontinuální vzdělávání, odborné diskuse a sdílení nejnovějších poznatků v nejrůznějších oblastech se vztahem k pojišťovnictví.</a:t>
            </a:r>
          </a:p>
          <a:p>
            <a:r>
              <a:rPr lang="cs-CZ" dirty="0">
                <a:solidFill>
                  <a:schemeClr val="accent2"/>
                </a:solidFill>
              </a:rPr>
              <a:t>Zprostředkovatel vzdělávání:</a:t>
            </a:r>
            <a:r>
              <a:rPr lang="cs-CZ" dirty="0"/>
              <a:t> </a:t>
            </a:r>
            <a:r>
              <a:rPr lang="cs-CZ" dirty="0" err="1"/>
              <a:t>ČSpA</a:t>
            </a:r>
            <a:r>
              <a:rPr lang="cs-CZ" dirty="0"/>
              <a:t> významně přispívá ke vzdělávání nových všestranných profesionálů v oblastech pojistné matematiky a řízení rizik.</a:t>
            </a:r>
          </a:p>
          <a:p>
            <a:r>
              <a:rPr lang="cs-CZ" dirty="0">
                <a:solidFill>
                  <a:schemeClr val="accent2"/>
                </a:solidFill>
              </a:rPr>
              <a:t>Respektovaný odborník:</a:t>
            </a:r>
            <a:r>
              <a:rPr lang="cs-CZ" dirty="0"/>
              <a:t> </a:t>
            </a:r>
            <a:r>
              <a:rPr lang="cs-CZ" dirty="0" err="1"/>
              <a:t>ČSpA</a:t>
            </a:r>
            <a:r>
              <a:rPr lang="cs-CZ" dirty="0"/>
              <a:t> je respektovaným </a:t>
            </a:r>
            <a:r>
              <a:rPr lang="cs-CZ" dirty="0">
                <a:solidFill>
                  <a:schemeClr val="accent4"/>
                </a:solidFill>
              </a:rPr>
              <a:t>účastníkem </a:t>
            </a:r>
            <a:r>
              <a:rPr lang="cs-CZ" dirty="0"/>
              <a:t>odborných </a:t>
            </a:r>
            <a:r>
              <a:rPr lang="cs-CZ" dirty="0">
                <a:solidFill>
                  <a:schemeClr val="accent4"/>
                </a:solidFill>
              </a:rPr>
              <a:t>diskusí </a:t>
            </a:r>
            <a:r>
              <a:rPr lang="cs-CZ" dirty="0"/>
              <a:t>vztahujících se k pojišťovnictví a jiným finančním a společenským otázkám, které v sobě zahrnují </a:t>
            </a:r>
            <a:r>
              <a:rPr lang="cs-CZ" dirty="0">
                <a:solidFill>
                  <a:schemeClr val="accent4"/>
                </a:solidFill>
              </a:rPr>
              <a:t>aspekty nejistoty, demografie nebo dlouhodobosti</a:t>
            </a:r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1" name="Arc 10"/>
          <p:cNvSpPr/>
          <p:nvPr/>
        </p:nvSpPr>
        <p:spPr>
          <a:xfrm rot="10800000">
            <a:off x="231577" y="5441755"/>
            <a:ext cx="792000" cy="792000"/>
          </a:xfrm>
          <a:prstGeom prst="arc">
            <a:avLst>
              <a:gd name="adj1" fmla="val 16093468"/>
              <a:gd name="adj2" fmla="val 41565"/>
            </a:avLst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4383" y="-2"/>
            <a:ext cx="45719" cy="586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07303" y="2922769"/>
            <a:ext cx="49783" cy="65880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9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199" y="-897672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2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6195044"/>
            <a:ext cx="7369790" cy="205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04863" indent="-804863"/>
            <a:r>
              <a:rPr lang="cs-CZ" dirty="0" smtClean="0"/>
              <a:t>Mise:</a:t>
            </a:r>
            <a:r>
              <a:rPr lang="en-US" dirty="0" smtClean="0"/>
              <a:t> </a:t>
            </a:r>
            <a:r>
              <a:rPr lang="cs-CZ" dirty="0" smtClean="0"/>
              <a:t>Přispíváme </a:t>
            </a:r>
            <a:r>
              <a:rPr lang="cs-CZ" dirty="0"/>
              <a:t>ke </a:t>
            </a:r>
            <a:r>
              <a:rPr lang="cs-CZ" dirty="0" smtClean="0"/>
              <a:t>zlepšování pojišťovnictví pro všechny zainteresované</a:t>
            </a:r>
            <a:r>
              <a:rPr lang="cs-CZ" dirty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800" y="1600200"/>
            <a:ext cx="7992000" cy="4525963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accent4"/>
                </a:solidFill>
              </a:rPr>
              <a:t>Rozvíjíme, používáme a sdílíme</a:t>
            </a:r>
            <a:r>
              <a:rPr lang="cs-CZ" dirty="0"/>
              <a:t> znalosti a dovednosti nezbytné pro fungování pojišťovnictví, a to </a:t>
            </a:r>
            <a:r>
              <a:rPr lang="cs-CZ" dirty="0">
                <a:solidFill>
                  <a:schemeClr val="accent4"/>
                </a:solidFill>
              </a:rPr>
              <a:t>k užitku </a:t>
            </a:r>
            <a:r>
              <a:rPr lang="cs-CZ" dirty="0"/>
              <a:t>našich členů, pojišťoven, jejich klientů a další odborné i laické veřejnosti</a:t>
            </a:r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11" name="Arc 10"/>
          <p:cNvSpPr/>
          <p:nvPr/>
        </p:nvSpPr>
        <p:spPr>
          <a:xfrm rot="10800000">
            <a:off x="231577" y="5441755"/>
            <a:ext cx="792000" cy="792000"/>
          </a:xfrm>
          <a:prstGeom prst="arc">
            <a:avLst>
              <a:gd name="adj1" fmla="val 16093468"/>
              <a:gd name="adj2" fmla="val 41565"/>
            </a:avLst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4383" y="-2"/>
            <a:ext cx="45719" cy="586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07303" y="2922769"/>
            <a:ext cx="49783" cy="65880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10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852" y="3841868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9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Pojišťovna a uspořádání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93720277"/>
              </p:ext>
            </p:extLst>
          </p:nvPr>
        </p:nvGraphicFramePr>
        <p:xfrm>
          <a:off x="1723916" y="371354"/>
          <a:ext cx="9002700" cy="5730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utoShape 48"/>
          <p:cNvSpPr>
            <a:spLocks noChangeArrowheads="1"/>
          </p:cNvSpPr>
          <p:nvPr/>
        </p:nvSpPr>
        <p:spPr bwMode="auto">
          <a:xfrm>
            <a:off x="7408584" y="5901125"/>
            <a:ext cx="288925" cy="287338"/>
          </a:xfrm>
          <a:prstGeom prst="star5">
            <a:avLst/>
          </a:prstGeom>
          <a:solidFill>
            <a:srgbClr val="FF170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AutoShape 50"/>
          <p:cNvSpPr>
            <a:spLocks noChangeArrowheads="1"/>
          </p:cNvSpPr>
          <p:nvPr/>
        </p:nvSpPr>
        <p:spPr bwMode="auto">
          <a:xfrm>
            <a:off x="6483372" y="5901314"/>
            <a:ext cx="288925" cy="287338"/>
          </a:xfrm>
          <a:prstGeom prst="star5">
            <a:avLst/>
          </a:prstGeom>
          <a:solidFill>
            <a:srgbClr val="FF170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AutoShape 51"/>
          <p:cNvSpPr>
            <a:spLocks noChangeArrowheads="1"/>
          </p:cNvSpPr>
          <p:nvPr/>
        </p:nvSpPr>
        <p:spPr bwMode="auto">
          <a:xfrm>
            <a:off x="5493978" y="5945298"/>
            <a:ext cx="288925" cy="287338"/>
          </a:xfrm>
          <a:prstGeom prst="star5">
            <a:avLst/>
          </a:prstGeom>
          <a:solidFill>
            <a:srgbClr val="FF170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AutoShape 53"/>
          <p:cNvSpPr>
            <a:spLocks noChangeArrowheads="1"/>
          </p:cNvSpPr>
          <p:nvPr/>
        </p:nvSpPr>
        <p:spPr bwMode="auto">
          <a:xfrm>
            <a:off x="5595960" y="3734027"/>
            <a:ext cx="288925" cy="287338"/>
          </a:xfrm>
          <a:prstGeom prst="star5">
            <a:avLst/>
          </a:prstGeom>
          <a:solidFill>
            <a:srgbClr val="FF170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AutoShape 54"/>
          <p:cNvSpPr>
            <a:spLocks noChangeArrowheads="1"/>
          </p:cNvSpPr>
          <p:nvPr/>
        </p:nvSpPr>
        <p:spPr bwMode="auto">
          <a:xfrm>
            <a:off x="8279318" y="6009950"/>
            <a:ext cx="288925" cy="287338"/>
          </a:xfrm>
          <a:prstGeom prst="star5">
            <a:avLst/>
          </a:prstGeom>
          <a:solidFill>
            <a:srgbClr val="FF170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AutoShape 52"/>
          <p:cNvSpPr>
            <a:spLocks noChangeArrowheads="1"/>
          </p:cNvSpPr>
          <p:nvPr/>
        </p:nvSpPr>
        <p:spPr bwMode="auto">
          <a:xfrm>
            <a:off x="4456410" y="3056219"/>
            <a:ext cx="288925" cy="287337"/>
          </a:xfrm>
          <a:prstGeom prst="star5">
            <a:avLst/>
          </a:prstGeom>
          <a:solidFill>
            <a:srgbClr val="FF170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852" y="2313842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0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Druhá nejčastější varianta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30317731"/>
              </p:ext>
            </p:extLst>
          </p:nvPr>
        </p:nvGraphicFramePr>
        <p:xfrm>
          <a:off x="1212414" y="418373"/>
          <a:ext cx="9569664" cy="587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852" y="2305050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47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507" y="619737"/>
            <a:ext cx="3715712" cy="27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Pojistný matematik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807" y="1537211"/>
            <a:ext cx="7992000" cy="45252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Kalkulace</a:t>
            </a:r>
            <a:r>
              <a:rPr lang="en-US" dirty="0"/>
              <a:t> </a:t>
            </a:r>
            <a:r>
              <a:rPr lang="en-US" dirty="0" err="1"/>
              <a:t>pojistně</a:t>
            </a:r>
            <a:r>
              <a:rPr lang="en-US" dirty="0"/>
              <a:t> </a:t>
            </a:r>
            <a:r>
              <a:rPr lang="en-US" dirty="0" err="1"/>
              <a:t>technických</a:t>
            </a:r>
            <a:r>
              <a:rPr lang="en-US" dirty="0"/>
              <a:t> </a:t>
            </a:r>
            <a:r>
              <a:rPr lang="en-US" dirty="0" err="1"/>
              <a:t>rizik</a:t>
            </a:r>
            <a:endParaRPr lang="en-US" dirty="0"/>
          </a:p>
          <a:p>
            <a:r>
              <a:rPr lang="en-US" dirty="0" err="1"/>
              <a:t>Podpora</a:t>
            </a:r>
            <a:r>
              <a:rPr lang="en-US" dirty="0"/>
              <a:t> </a:t>
            </a:r>
            <a:r>
              <a:rPr lang="en-US" dirty="0" err="1"/>
              <a:t>implementace</a:t>
            </a:r>
            <a:r>
              <a:rPr lang="en-US" dirty="0"/>
              <a:t> </a:t>
            </a:r>
            <a:r>
              <a:rPr lang="en-US" dirty="0" err="1"/>
              <a:t>nových</a:t>
            </a:r>
            <a:r>
              <a:rPr lang="en-US" dirty="0"/>
              <a:t> </a:t>
            </a:r>
            <a:r>
              <a:rPr lang="en-US" dirty="0" err="1"/>
              <a:t>produktů</a:t>
            </a:r>
            <a:endParaRPr lang="en-US" dirty="0"/>
          </a:p>
          <a:p>
            <a:r>
              <a:rPr lang="en-US" dirty="0" err="1"/>
              <a:t>Analýza</a:t>
            </a:r>
            <a:r>
              <a:rPr lang="en-US" dirty="0"/>
              <a:t> </a:t>
            </a:r>
            <a:r>
              <a:rPr lang="en-US" dirty="0" err="1"/>
              <a:t>portfolia</a:t>
            </a:r>
            <a:endParaRPr lang="en-US" dirty="0"/>
          </a:p>
          <a:p>
            <a:pPr lvl="1"/>
            <a:r>
              <a:rPr lang="en-US" dirty="0" err="1"/>
              <a:t>Segmentace</a:t>
            </a:r>
            <a:r>
              <a:rPr lang="en-US" dirty="0"/>
              <a:t> </a:t>
            </a:r>
            <a:r>
              <a:rPr lang="en-US" dirty="0" err="1"/>
              <a:t>klientů</a:t>
            </a:r>
            <a:endParaRPr lang="en-US" dirty="0"/>
          </a:p>
          <a:p>
            <a:pPr lvl="1"/>
            <a:r>
              <a:rPr lang="en-US" dirty="0" err="1"/>
              <a:t>Ziskovost</a:t>
            </a:r>
            <a:r>
              <a:rPr lang="en-US" dirty="0"/>
              <a:t> </a:t>
            </a:r>
            <a:r>
              <a:rPr lang="en-US" dirty="0" err="1"/>
              <a:t>klientů</a:t>
            </a:r>
            <a:r>
              <a:rPr lang="en-US" dirty="0"/>
              <a:t> a </a:t>
            </a:r>
            <a:r>
              <a:rPr lang="en-US" dirty="0" err="1"/>
              <a:t>produktů</a:t>
            </a:r>
            <a:endParaRPr lang="en-US" dirty="0"/>
          </a:p>
          <a:p>
            <a:pPr lvl="1"/>
            <a:r>
              <a:rPr lang="en-US" dirty="0" err="1"/>
              <a:t>Analýza</a:t>
            </a:r>
            <a:r>
              <a:rPr lang="en-US" dirty="0"/>
              <a:t> </a:t>
            </a:r>
            <a:r>
              <a:rPr lang="en-US" dirty="0" err="1"/>
              <a:t>storen</a:t>
            </a:r>
            <a:endParaRPr lang="en-US" dirty="0"/>
          </a:p>
          <a:p>
            <a:pPr lvl="1"/>
            <a:r>
              <a:rPr lang="en-US" dirty="0"/>
              <a:t>Fraud management a </a:t>
            </a:r>
            <a:r>
              <a:rPr lang="en-US" dirty="0" err="1"/>
              <a:t>připrava</a:t>
            </a:r>
            <a:r>
              <a:rPr lang="en-US" dirty="0"/>
              <a:t> </a:t>
            </a:r>
            <a:r>
              <a:rPr lang="en-US" dirty="0" err="1"/>
              <a:t>modelů</a:t>
            </a:r>
            <a:endParaRPr lang="en-US" dirty="0"/>
          </a:p>
          <a:p>
            <a:pPr lvl="1"/>
            <a:r>
              <a:rPr lang="en-US" dirty="0" err="1"/>
              <a:t>Analýza</a:t>
            </a:r>
            <a:r>
              <a:rPr lang="en-US" dirty="0"/>
              <a:t> </a:t>
            </a:r>
            <a:r>
              <a:rPr lang="en-US" dirty="0" err="1"/>
              <a:t>nákladovosti</a:t>
            </a:r>
            <a:r>
              <a:rPr lang="en-US" dirty="0"/>
              <a:t> a </a:t>
            </a:r>
            <a:r>
              <a:rPr lang="en-US" dirty="0" err="1"/>
              <a:t>rizikovosti</a:t>
            </a:r>
            <a:r>
              <a:rPr lang="en-US" dirty="0"/>
              <a:t> </a:t>
            </a:r>
            <a:r>
              <a:rPr lang="en-US" dirty="0" err="1"/>
              <a:t>prodeje</a:t>
            </a:r>
            <a:endParaRPr lang="en-US" dirty="0"/>
          </a:p>
          <a:p>
            <a:r>
              <a:rPr lang="en-US" dirty="0" err="1"/>
              <a:t>Pojistně</a:t>
            </a:r>
            <a:r>
              <a:rPr lang="en-US" dirty="0"/>
              <a:t> </a:t>
            </a:r>
            <a:r>
              <a:rPr lang="en-US" dirty="0" err="1"/>
              <a:t>technické</a:t>
            </a:r>
            <a:r>
              <a:rPr lang="en-US" dirty="0"/>
              <a:t> </a:t>
            </a:r>
            <a:r>
              <a:rPr lang="en-US" dirty="0" err="1"/>
              <a:t>závazky</a:t>
            </a:r>
            <a:r>
              <a:rPr lang="en-US" dirty="0"/>
              <a:t> a </a:t>
            </a:r>
            <a:r>
              <a:rPr lang="en-US" dirty="0" err="1"/>
              <a:t>jiné</a:t>
            </a:r>
            <a:r>
              <a:rPr lang="en-US" dirty="0"/>
              <a:t> </a:t>
            </a:r>
            <a:r>
              <a:rPr lang="en-US" dirty="0" err="1"/>
              <a:t>účetní</a:t>
            </a:r>
            <a:r>
              <a:rPr lang="en-US" dirty="0"/>
              <a:t> </a:t>
            </a:r>
            <a:r>
              <a:rPr lang="en-US" dirty="0" err="1"/>
              <a:t>položky</a:t>
            </a:r>
            <a:endParaRPr lang="en-US" dirty="0"/>
          </a:p>
          <a:p>
            <a:r>
              <a:rPr lang="en-US" dirty="0" err="1"/>
              <a:t>Zajištění</a:t>
            </a:r>
            <a:endParaRPr lang="en-US" dirty="0"/>
          </a:p>
          <a:p>
            <a:r>
              <a:rPr lang="en-US" dirty="0" err="1"/>
              <a:t>Podpora</a:t>
            </a:r>
            <a:r>
              <a:rPr lang="en-US" dirty="0"/>
              <a:t> </a:t>
            </a:r>
            <a:r>
              <a:rPr lang="en-US" dirty="0" err="1"/>
              <a:t>investic</a:t>
            </a:r>
            <a:endParaRPr lang="en-US" dirty="0"/>
          </a:p>
          <a:p>
            <a:r>
              <a:rPr lang="en-US" dirty="0" err="1"/>
              <a:t>Podpora</a:t>
            </a:r>
            <a:r>
              <a:rPr lang="en-US" dirty="0"/>
              <a:t> risk </a:t>
            </a:r>
            <a:r>
              <a:rPr lang="en-US" dirty="0" err="1"/>
              <a:t>managementu</a:t>
            </a:r>
            <a:endParaRPr lang="en-US" dirty="0"/>
          </a:p>
          <a:p>
            <a:r>
              <a:rPr lang="en-US" dirty="0"/>
              <a:t>Data mining a </a:t>
            </a:r>
            <a:r>
              <a:rPr lang="en-US" dirty="0" err="1"/>
              <a:t>interpretace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pro </a:t>
            </a:r>
            <a:r>
              <a:rPr lang="en-US" dirty="0" err="1"/>
              <a:t>účely</a:t>
            </a:r>
            <a:r>
              <a:rPr lang="en-US" dirty="0"/>
              <a:t> </a:t>
            </a:r>
            <a:r>
              <a:rPr lang="en-US" dirty="0" err="1"/>
              <a:t>pojišťovny</a:t>
            </a:r>
            <a:endParaRPr lang="en-US" dirty="0"/>
          </a:p>
          <a:p>
            <a:r>
              <a:rPr lang="en-US" dirty="0" err="1"/>
              <a:t>Spolupráce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obchodních</a:t>
            </a:r>
            <a:r>
              <a:rPr lang="en-US" dirty="0"/>
              <a:t> </a:t>
            </a:r>
            <a:r>
              <a:rPr lang="en-US" dirty="0" err="1"/>
              <a:t>modelech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852" y="3782106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986455" y="2325524"/>
            <a:ext cx="5510048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Tahoma"/>
                <a:ea typeface="+mj-ea"/>
                <a:cs typeface="+mj-cs"/>
              </a:rPr>
              <a:t>Rizika jsou nám nejbližší</a:t>
            </a:r>
            <a:endParaRPr kumimoji="0" lang="en-US" altLang="cs-CZ" sz="44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Tahoma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89285" y="417849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altLang="cs-CZ" sz="2400" dirty="0"/>
              <a:t> Ale …</a:t>
            </a:r>
          </a:p>
          <a:p>
            <a:pPr algn="ctr"/>
            <a:r>
              <a:rPr lang="cs-CZ" altLang="cs-CZ" sz="2400" dirty="0"/>
              <a:t>to není všechno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85" y="221273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5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Pojistný matematik v  ČR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PM a </a:t>
            </a:r>
            <a:r>
              <a:rPr lang="cs-CZ" altLang="cs-CZ" dirty="0" err="1" smtClean="0"/>
              <a:t>Solvency</a:t>
            </a:r>
            <a:r>
              <a:rPr lang="cs-CZ" altLang="cs-CZ" dirty="0" smtClean="0"/>
              <a:t> II</a:t>
            </a:r>
            <a:endParaRPr lang="cs-CZ" altLang="cs-CZ" dirty="0"/>
          </a:p>
          <a:p>
            <a:r>
              <a:rPr lang="cs-CZ" altLang="cs-CZ" dirty="0" smtClean="0"/>
              <a:t>PM </a:t>
            </a:r>
            <a:r>
              <a:rPr lang="cs-CZ" altLang="cs-CZ" dirty="0"/>
              <a:t>a směrnice </a:t>
            </a:r>
            <a:r>
              <a:rPr lang="cs-CZ" altLang="cs-CZ" dirty="0" err="1"/>
              <a:t>ČSpA</a:t>
            </a:r>
            <a:endParaRPr lang="cs-CZ" altLang="cs-CZ" dirty="0"/>
          </a:p>
          <a:p>
            <a:r>
              <a:rPr lang="cs-CZ" altLang="cs-CZ" dirty="0" smtClean="0"/>
              <a:t>PM </a:t>
            </a:r>
            <a:r>
              <a:rPr lang="cs-CZ" altLang="cs-CZ" dirty="0"/>
              <a:t>a riziko</a:t>
            </a:r>
          </a:p>
          <a:p>
            <a:r>
              <a:rPr lang="cs-CZ" altLang="cs-CZ" dirty="0"/>
              <a:t>PM a zaměstnavatel</a:t>
            </a:r>
          </a:p>
          <a:p>
            <a:r>
              <a:rPr lang="cs-CZ" altLang="cs-CZ" dirty="0"/>
              <a:t>PM a dohled</a:t>
            </a:r>
          </a:p>
          <a:p>
            <a:r>
              <a:rPr lang="cs-CZ" altLang="cs-CZ" dirty="0"/>
              <a:t>PM a externí svět</a:t>
            </a:r>
          </a:p>
          <a:p>
            <a:r>
              <a:rPr lang="cs-CZ" altLang="cs-CZ" dirty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15</a:t>
            </a:fld>
            <a:endParaRPr lang="en-US"/>
          </a:p>
        </p:txBody>
      </p:sp>
      <p:pic>
        <p:nvPicPr>
          <p:cNvPr id="9" name="Picture 11" descr="ANd9GcRZbx1DYSFZSJO3wZGCm9UV0Vxrb-h5PWghdhZfyDIDriKz-LV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035" y="1223592"/>
            <a:ext cx="3125890" cy="177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ANd9GcQEt41BUOrgtwC7GsmFB0v-B79idLwasOTs7Eusia3x2O6N-rkWMtoZTxzs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8" y="3932952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 descr="ANd9GcRpgex7ZuHyJw7qXoZYF4aw2Lj6UukggQAzhjflXbl4-St3FZ6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851" y="3122455"/>
            <a:ext cx="24669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76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Pojistně-matematická funkce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624" y="1387748"/>
            <a:ext cx="7992000" cy="4525200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cs-CZ" altLang="cs-CZ" sz="1800" dirty="0"/>
              <a:t>Podle čl. 48 směrnice </a:t>
            </a:r>
            <a:r>
              <a:rPr lang="cs-CZ" altLang="cs-CZ" sz="1800" dirty="0" err="1"/>
              <a:t>pojistněmatematická</a:t>
            </a:r>
            <a:r>
              <a:rPr lang="cs-CZ" altLang="cs-CZ" sz="1800" dirty="0"/>
              <a:t> funkce </a:t>
            </a:r>
          </a:p>
          <a:p>
            <a:pPr lvl="1"/>
            <a:r>
              <a:rPr lang="cs-CZ" altLang="cs-CZ" sz="1800" dirty="0"/>
              <a:t>koordinuje výpočet technických rezerv,</a:t>
            </a:r>
          </a:p>
          <a:p>
            <a:pPr lvl="1"/>
            <a:r>
              <a:rPr lang="cs-CZ" altLang="cs-CZ" sz="1800" dirty="0"/>
              <a:t>zajišťuje přiměřenost používaných metodik a podkladových modelů, jakož i předpokladů učiněných při výpočtu      technických rezerv,</a:t>
            </a:r>
          </a:p>
          <a:p>
            <a:pPr lvl="1"/>
            <a:r>
              <a:rPr lang="cs-CZ" altLang="cs-CZ" sz="1800" dirty="0"/>
              <a:t>posuzuje dostatečnost a kvalitu údajů používaných při výpočtu technických rezerv,</a:t>
            </a:r>
          </a:p>
          <a:p>
            <a:pPr lvl="1"/>
            <a:r>
              <a:rPr lang="cs-CZ" altLang="cs-CZ" sz="1800" dirty="0"/>
              <a:t>srovnává nejlepší odhady se zkušeností;</a:t>
            </a:r>
          </a:p>
          <a:p>
            <a:pPr lvl="1"/>
            <a:r>
              <a:rPr lang="cs-CZ" altLang="cs-CZ" sz="1800" dirty="0"/>
              <a:t>informuje správní, řídící nebo kontrolní orgán o spolehlivosti a adekvátnosti výpočtu technických rezerv,</a:t>
            </a:r>
          </a:p>
          <a:p>
            <a:pPr lvl="1"/>
            <a:r>
              <a:rPr lang="cs-CZ" altLang="cs-CZ" sz="1800" dirty="0"/>
              <a:t>dohlíží na výpočet technických rezerv, </a:t>
            </a:r>
          </a:p>
          <a:p>
            <a:pPr lvl="1"/>
            <a:r>
              <a:rPr lang="cs-CZ" altLang="cs-CZ" sz="1800" dirty="0"/>
              <a:t>vyjadřuje názor na celkovou koncepci upisování,</a:t>
            </a:r>
          </a:p>
          <a:p>
            <a:pPr lvl="1"/>
            <a:r>
              <a:rPr lang="cs-CZ" altLang="cs-CZ" sz="1800" dirty="0"/>
              <a:t>vyjadřuje názor na adekvátnost zajistných ujednání,</a:t>
            </a:r>
          </a:p>
          <a:p>
            <a:pPr marL="725488" lvl="1" indent="-268288"/>
            <a:r>
              <a:rPr lang="cs-CZ" altLang="cs-CZ" sz="1800" dirty="0"/>
              <a:t>přispívá k účinnému provádění systému řízení rizik, zejména pokud jde o konstrukci rizikových modelů, které jsou podkladem výpočtu kapitálových požadavků a pokud jde o posouzení podle čl. 45. </a:t>
            </a:r>
            <a:endParaRPr lang="cs-CZ" altLang="cs-CZ" sz="1800" dirty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85" y="-411751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93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986455" y="2325524"/>
            <a:ext cx="5510048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lvl="0" algn="ctr">
              <a:defRPr/>
            </a:pPr>
            <a:r>
              <a:rPr lang="cs-CZ" altLang="cs-CZ" dirty="0">
                <a:solidFill>
                  <a:schemeClr val="tx1"/>
                </a:solidFill>
              </a:rPr>
              <a:t>Pojistný matematik </a:t>
            </a:r>
            <a:br>
              <a:rPr lang="cs-CZ" altLang="cs-CZ" dirty="0">
                <a:solidFill>
                  <a:schemeClr val="tx1"/>
                </a:solidFill>
              </a:rPr>
            </a:br>
            <a:r>
              <a:rPr lang="cs-CZ" altLang="cs-CZ" dirty="0">
                <a:solidFill>
                  <a:schemeClr val="tx1"/>
                </a:solidFill>
              </a:rPr>
              <a:t>a směrnice </a:t>
            </a:r>
            <a:r>
              <a:rPr lang="cs-CZ" altLang="cs-CZ" dirty="0" err="1">
                <a:solidFill>
                  <a:schemeClr val="tx1"/>
                </a:solidFill>
              </a:rPr>
              <a:t>ČSpA</a:t>
            </a:r>
            <a:endParaRPr kumimoji="0" lang="en-US" altLang="cs-CZ" sz="4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85" y="221273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6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Seznam směrnic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908" y="1451364"/>
            <a:ext cx="7992000" cy="4766386"/>
          </a:xfrm>
        </p:spPr>
        <p:txBody>
          <a:bodyPr>
            <a:normAutofit lnSpcReduction="10000"/>
          </a:bodyPr>
          <a:lstStyle/>
          <a:p>
            <a:r>
              <a:rPr lang="cs-CZ" altLang="cs-CZ" sz="2000" dirty="0"/>
              <a:t>Odpovědní pojistní matematikové</a:t>
            </a:r>
            <a:br>
              <a:rPr lang="cs-CZ" altLang="cs-CZ" sz="2000" dirty="0"/>
            </a:br>
            <a:r>
              <a:rPr lang="cs-CZ" altLang="cs-CZ" sz="2000" dirty="0"/>
              <a:t>Směrnice se zabývá činnostmi odpovědného pojistného matematika, které vyplývají ze zákona č. 363 / 1999 </a:t>
            </a:r>
            <a:r>
              <a:rPr lang="cs-CZ" altLang="cs-CZ" sz="2000" dirty="0" err="1"/>
              <a:t>Sb</a:t>
            </a:r>
            <a:r>
              <a:rPr lang="cs-CZ" altLang="cs-CZ" sz="2000" dirty="0"/>
              <a:t>          (</a:t>
            </a:r>
            <a:r>
              <a:rPr lang="cs-CZ" altLang="cs-CZ" sz="2000" i="1" dirty="0"/>
              <a:t>bude aktualizováno)</a:t>
            </a:r>
            <a:endParaRPr lang="cs-CZ" altLang="cs-CZ" sz="2000" dirty="0"/>
          </a:p>
          <a:p>
            <a:pPr lvl="1"/>
            <a:r>
              <a:rPr lang="cs-CZ" altLang="cs-CZ" dirty="0"/>
              <a:t>Disciplinární řízení</a:t>
            </a:r>
          </a:p>
          <a:p>
            <a:pPr lvl="1"/>
            <a:r>
              <a:rPr lang="cs-CZ" altLang="cs-CZ" dirty="0"/>
              <a:t>Povinné dodržování směrnic!</a:t>
            </a:r>
          </a:p>
          <a:p>
            <a:pPr lvl="1"/>
            <a:r>
              <a:rPr lang="cs-CZ" altLang="cs-CZ" dirty="0"/>
              <a:t>Povinné celoživotní vzdělávání</a:t>
            </a:r>
          </a:p>
          <a:p>
            <a:pPr lvl="2"/>
            <a:r>
              <a:rPr lang="cs-CZ" altLang="cs-CZ" sz="2000" dirty="0"/>
              <a:t>Došlo k </a:t>
            </a:r>
            <a:r>
              <a:rPr lang="cs-CZ" altLang="cs-CZ" sz="2000" dirty="0" err="1"/>
              <a:t>přelicencování</a:t>
            </a:r>
            <a:r>
              <a:rPr lang="cs-CZ" altLang="cs-CZ" sz="2000" dirty="0"/>
              <a:t> všech pojistných matematiků dle nových požadavků</a:t>
            </a:r>
          </a:p>
          <a:p>
            <a:pPr lvl="1"/>
            <a:r>
              <a:rPr lang="cs-CZ" altLang="cs-CZ" dirty="0"/>
              <a:t>Přímé napojení na evropskou a mezinárodní </a:t>
            </a:r>
            <a:r>
              <a:rPr lang="cs-CZ" altLang="cs-CZ" dirty="0" err="1"/>
              <a:t>aktuárskou</a:t>
            </a:r>
            <a:r>
              <a:rPr lang="cs-CZ" altLang="cs-CZ" dirty="0"/>
              <a:t> asociaci (GC, IAA) </a:t>
            </a:r>
          </a:p>
          <a:p>
            <a:r>
              <a:rPr lang="cs-CZ" altLang="cs-CZ" sz="2000" dirty="0"/>
              <a:t>Oceňování závazků z pojistných smluv reálnou hodnotou </a:t>
            </a:r>
          </a:p>
          <a:p>
            <a:r>
              <a:rPr lang="cs-CZ" altLang="cs-CZ" sz="2000" dirty="0"/>
              <a:t>Test postačitelnosti technických rezerv životních pojištění </a:t>
            </a:r>
          </a:p>
          <a:p>
            <a:r>
              <a:rPr lang="cs-CZ" altLang="cs-CZ" sz="2000" dirty="0"/>
              <a:t>Pojistný matematik v penzijním fondu</a:t>
            </a:r>
          </a:p>
          <a:p>
            <a:r>
              <a:rPr lang="cs-CZ" altLang="cs-CZ" sz="2000" dirty="0"/>
              <a:t>Postačitelnost technických rezerv neživotního pojištění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 descr="ANd9GcRbgv7Wgbn2epINW5CtR4ghMmU-MkU9Ls7EihALbubYHogZseF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587" y="2058033"/>
            <a:ext cx="1989413" cy="1585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85" y="-464503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9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986455" y="2325524"/>
            <a:ext cx="5510048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lvl="0" algn="ctr">
              <a:defRPr/>
            </a:pPr>
            <a:r>
              <a:rPr lang="cs-CZ" altLang="cs-CZ" dirty="0">
                <a:solidFill>
                  <a:schemeClr val="tx1"/>
                </a:solidFill>
              </a:rPr>
              <a:t>Pojistný matematik </a:t>
            </a:r>
            <a:br>
              <a:rPr lang="cs-CZ" altLang="cs-CZ" dirty="0">
                <a:solidFill>
                  <a:schemeClr val="tx1"/>
                </a:solidFill>
              </a:rPr>
            </a:br>
            <a:r>
              <a:rPr lang="cs-CZ" altLang="cs-CZ" dirty="0">
                <a:solidFill>
                  <a:schemeClr val="tx1"/>
                </a:solidFill>
              </a:rPr>
              <a:t>a zaměstnavatel</a:t>
            </a:r>
            <a:endParaRPr kumimoji="0" lang="en-US" altLang="cs-CZ" sz="4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85" y="221273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8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Zaměstnavatel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altLang="cs-CZ" sz="1800" dirty="0"/>
              <a:t>Vztah zaměstnanec x OSVČ</a:t>
            </a:r>
          </a:p>
          <a:p>
            <a:r>
              <a:rPr lang="cs-CZ" altLang="cs-CZ" sz="1800" dirty="0"/>
              <a:t>Pozice pouze </a:t>
            </a:r>
            <a:r>
              <a:rPr lang="cs-CZ" altLang="cs-CZ" sz="1800" dirty="0" err="1" smtClean="0"/>
              <a:t>pojmat</a:t>
            </a:r>
            <a:r>
              <a:rPr lang="cs-CZ" altLang="cs-CZ" sz="1800" dirty="0" smtClean="0"/>
              <a:t> funkce </a:t>
            </a:r>
            <a:r>
              <a:rPr lang="cs-CZ" altLang="cs-CZ" sz="1800" dirty="0"/>
              <a:t>x součást standardní manažerské linie </a:t>
            </a:r>
            <a:r>
              <a:rPr lang="cs-CZ" altLang="cs-CZ" sz="1800" dirty="0" smtClean="0"/>
              <a:t>(PMF </a:t>
            </a:r>
            <a:r>
              <a:rPr lang="cs-CZ" altLang="cs-CZ" sz="1800" dirty="0"/>
              <a:t>„na vedlejšák“)</a:t>
            </a:r>
          </a:p>
          <a:p>
            <a:r>
              <a:rPr lang="cs-CZ" altLang="cs-CZ" sz="1800" dirty="0"/>
              <a:t>Interní směrnice vztahu </a:t>
            </a:r>
            <a:r>
              <a:rPr lang="cs-CZ" altLang="cs-CZ" sz="1800" dirty="0" err="1" smtClean="0"/>
              <a:t>pojmat</a:t>
            </a:r>
            <a:r>
              <a:rPr lang="cs-CZ" altLang="cs-CZ" sz="1800" dirty="0" smtClean="0"/>
              <a:t> funkce </a:t>
            </a:r>
            <a:r>
              <a:rPr lang="cs-CZ" altLang="cs-CZ" sz="1800" dirty="0"/>
              <a:t>a pojišťovny</a:t>
            </a:r>
          </a:p>
          <a:p>
            <a:pPr marL="361950" indent="-361950"/>
            <a:r>
              <a:rPr lang="cs-CZ" altLang="cs-CZ" sz="1800" dirty="0"/>
              <a:t>Budování si pozice, kredibility </a:t>
            </a:r>
            <a:r>
              <a:rPr lang="cs-CZ" altLang="cs-CZ" sz="1800" dirty="0">
                <a:sym typeface="Wingdings" pitchFamily="2" charset="2"/>
              </a:rPr>
              <a:t> jednodušší přístup k informacím a obhájení si své pozice v  pojišťovně </a:t>
            </a:r>
          </a:p>
          <a:p>
            <a:r>
              <a:rPr lang="cs-CZ" altLang="cs-CZ" sz="1800" dirty="0">
                <a:sym typeface="Wingdings" pitchFamily="2" charset="2"/>
              </a:rPr>
              <a:t>Podpora </a:t>
            </a:r>
            <a:r>
              <a:rPr lang="cs-CZ" altLang="cs-CZ" sz="1800" dirty="0" err="1">
                <a:sym typeface="Wingdings" pitchFamily="2" charset="2"/>
              </a:rPr>
              <a:t>ČSpA</a:t>
            </a:r>
            <a:r>
              <a:rPr lang="cs-CZ" altLang="cs-CZ" sz="1800" dirty="0">
                <a:sym typeface="Wingdings" pitchFamily="2" charset="2"/>
              </a:rPr>
              <a:t> a směrnic v budování pozice a nastavení minimálních pravidel</a:t>
            </a:r>
          </a:p>
          <a:p>
            <a:r>
              <a:rPr lang="cs-CZ" altLang="cs-CZ" sz="1800" dirty="0">
                <a:sym typeface="Wingdings" pitchFamily="2" charset="2"/>
              </a:rPr>
              <a:t>Nejedná se pouze o formální zákonnou pozici</a:t>
            </a:r>
          </a:p>
          <a:p>
            <a:r>
              <a:rPr lang="cs-CZ" altLang="cs-CZ" sz="1800" dirty="0">
                <a:sym typeface="Wingdings" pitchFamily="2" charset="2"/>
              </a:rPr>
              <a:t>„Mluvčí“ zaměstnavatele-pojišťovny v oblasti pojistně matematických otázek</a:t>
            </a:r>
          </a:p>
          <a:p>
            <a:pPr marL="0" indent="0">
              <a:buNone/>
            </a:pPr>
            <a:endParaRPr lang="cs-CZ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 descr="ANd9GcRF-yIQ9QuhYYEUxw5aHoH3A5-T-8FNf_hW-dSFf262D89iQKvIb92O8TL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227" y="4711017"/>
            <a:ext cx="1347907" cy="201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ANd9GcQoU-5YnSSqaKTPTeAPOxQmRAlhWgqwm8sgFrzxb1t2nwk6evqH9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758" y="5048250"/>
            <a:ext cx="3786187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85" y="-455711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7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986455" y="2325524"/>
            <a:ext cx="5510048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lvl="0" algn="ctr">
              <a:defRPr/>
            </a:pPr>
            <a:r>
              <a:rPr lang="cs-CZ" altLang="cs-CZ" dirty="0">
                <a:solidFill>
                  <a:schemeClr val="tx1"/>
                </a:solidFill>
              </a:rPr>
              <a:t>Pojistný matematik </a:t>
            </a:r>
            <a:br>
              <a:rPr lang="cs-CZ" altLang="cs-CZ" dirty="0">
                <a:solidFill>
                  <a:schemeClr val="tx1"/>
                </a:solidFill>
              </a:rPr>
            </a:br>
            <a:r>
              <a:rPr lang="cs-CZ" altLang="cs-CZ" dirty="0">
                <a:solidFill>
                  <a:schemeClr val="tx1"/>
                </a:solidFill>
              </a:rPr>
              <a:t>a Dohled</a:t>
            </a:r>
            <a:endParaRPr kumimoji="0" lang="en-US" altLang="cs-CZ" sz="4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85" y="221273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8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 err="1"/>
              <a:t>OdPM</a:t>
            </a:r>
            <a:r>
              <a:rPr lang="cs-CZ" altLang="cs-CZ" dirty="0"/>
              <a:t> a Dohled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Popis základního stavu v zákoně a vyhlášce</a:t>
            </a:r>
          </a:p>
          <a:p>
            <a:r>
              <a:rPr lang="cs-CZ" altLang="cs-CZ" dirty="0"/>
              <a:t>Nová výzva pro obě strany – zpráva </a:t>
            </a:r>
            <a:r>
              <a:rPr lang="cs-CZ" altLang="cs-CZ" dirty="0" err="1"/>
              <a:t>OdPM</a:t>
            </a:r>
            <a:r>
              <a:rPr lang="cs-CZ" altLang="cs-CZ" dirty="0"/>
              <a:t>  nebo Zpráva pojistně matematické funkce</a:t>
            </a:r>
          </a:p>
          <a:p>
            <a:r>
              <a:rPr lang="cs-CZ" altLang="cs-CZ" dirty="0"/>
              <a:t>Možnost se naučit pro obě strany</a:t>
            </a:r>
          </a:p>
          <a:p>
            <a:r>
              <a:rPr lang="cs-CZ" altLang="cs-CZ" dirty="0"/>
              <a:t>Nutnost nastavení optimální verze Zprávy</a:t>
            </a:r>
          </a:p>
          <a:p>
            <a:r>
              <a:rPr lang="cs-CZ" altLang="cs-CZ" dirty="0"/>
              <a:t>Je možné se o stavu pojišťovny dozvědět správně a včasné informace o vývoji „rizik“</a:t>
            </a:r>
          </a:p>
          <a:p>
            <a:r>
              <a:rPr lang="cs-CZ" altLang="cs-CZ" dirty="0"/>
              <a:t>Nejen stavové hodnoty ale i vývoje hodnot včetně kvalitativního zhodnocení</a:t>
            </a:r>
          </a:p>
          <a:p>
            <a:pPr marL="0" indent="0">
              <a:buNone/>
            </a:pPr>
            <a:endParaRPr lang="cs-CZ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 descr="ANd9GcSH8i6jYFeBHZZDWGHVn9f7r9qrl6vnMIALNv8RNJE6LwiplHcTQ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106" y="192068"/>
            <a:ext cx="1758759" cy="1758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ANd9GcQZYcO3eyDhA9H8Voj-LPFRY66Whi99vMmANv1pUT8xvPUeyvu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143" y="4884389"/>
            <a:ext cx="1607809" cy="160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353" y="4884389"/>
            <a:ext cx="1989581" cy="1297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34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986455" y="2325524"/>
            <a:ext cx="5510048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lvl="0" algn="ctr">
              <a:defRPr/>
            </a:pPr>
            <a:r>
              <a:rPr lang="cs-CZ" altLang="cs-CZ" dirty="0">
                <a:solidFill>
                  <a:schemeClr val="tx1"/>
                </a:solidFill>
              </a:rPr>
              <a:t>Pojistný matematik </a:t>
            </a:r>
            <a:br>
              <a:rPr lang="cs-CZ" altLang="cs-CZ" dirty="0">
                <a:solidFill>
                  <a:schemeClr val="tx1"/>
                </a:solidFill>
              </a:rPr>
            </a:br>
            <a:r>
              <a:rPr lang="cs-CZ" altLang="cs-CZ" dirty="0">
                <a:solidFill>
                  <a:schemeClr val="tx1"/>
                </a:solidFill>
              </a:rPr>
              <a:t>mimo pojišťovnu</a:t>
            </a:r>
            <a:endParaRPr kumimoji="0" lang="en-US" altLang="cs-CZ" sz="4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85" y="221273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8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 err="1"/>
              <a:t>OdPM</a:t>
            </a:r>
            <a:r>
              <a:rPr lang="cs-CZ" altLang="cs-CZ" dirty="0"/>
              <a:t> a externí firmy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sz="1800" dirty="0"/>
              <a:t>Auditorské firmy užívají </a:t>
            </a:r>
            <a:r>
              <a:rPr lang="cs-CZ" altLang="cs-CZ" sz="1800" dirty="0" err="1"/>
              <a:t>aktuáry</a:t>
            </a:r>
            <a:r>
              <a:rPr lang="cs-CZ" altLang="cs-CZ" sz="1800" dirty="0"/>
              <a:t> k analýze klientových účetních dat</a:t>
            </a:r>
          </a:p>
          <a:p>
            <a:r>
              <a:rPr lang="cs-CZ" altLang="cs-CZ" sz="1800" dirty="0" err="1"/>
              <a:t>Konzultanské</a:t>
            </a:r>
            <a:r>
              <a:rPr lang="cs-CZ" altLang="cs-CZ" sz="1800" dirty="0"/>
              <a:t> firmy nabízejí velikou šíři uplatnění </a:t>
            </a:r>
            <a:r>
              <a:rPr lang="cs-CZ" altLang="cs-CZ" sz="1800" dirty="0" err="1"/>
              <a:t>aktuárů</a:t>
            </a:r>
            <a:r>
              <a:rPr lang="cs-CZ" altLang="cs-CZ" sz="1800" dirty="0"/>
              <a:t> </a:t>
            </a:r>
            <a:r>
              <a:rPr lang="cs-CZ" altLang="cs-CZ" sz="1800" dirty="0">
                <a:sym typeface="Wingdings" pitchFamily="2" charset="2"/>
              </a:rPr>
              <a:t> cokoliv co může dělat v pojišťovně se dá dělat externě </a:t>
            </a:r>
          </a:p>
          <a:p>
            <a:pPr lvl="1"/>
            <a:r>
              <a:rPr lang="cs-CZ" altLang="cs-CZ" sz="1600" dirty="0"/>
              <a:t>Větší rozhled</a:t>
            </a:r>
          </a:p>
          <a:p>
            <a:pPr lvl="1"/>
            <a:r>
              <a:rPr lang="cs-CZ" altLang="cs-CZ" sz="1600" dirty="0"/>
              <a:t>Rozmanitost</a:t>
            </a:r>
          </a:p>
          <a:p>
            <a:pPr lvl="1"/>
            <a:r>
              <a:rPr lang="cs-CZ" altLang="cs-CZ" sz="1600" dirty="0"/>
              <a:t>Mezinárodní rozsah</a:t>
            </a:r>
          </a:p>
          <a:p>
            <a:pPr lvl="1"/>
            <a:r>
              <a:rPr lang="cs-CZ" altLang="cs-CZ" sz="1600" dirty="0"/>
              <a:t>Komplexní dodávky (modelovacích nástrojů, procesů, analýz, …)</a:t>
            </a:r>
          </a:p>
          <a:p>
            <a:pPr lvl="1"/>
            <a:r>
              <a:rPr lang="cs-CZ" altLang="cs-CZ" sz="1600" dirty="0"/>
              <a:t>Propojení i na další profese</a:t>
            </a:r>
          </a:p>
          <a:p>
            <a:r>
              <a:rPr lang="cs-CZ" altLang="cs-CZ" sz="1800" dirty="0"/>
              <a:t>Zajišťovny a zajistní makléři</a:t>
            </a:r>
          </a:p>
          <a:p>
            <a:pPr lvl="1"/>
            <a:r>
              <a:rPr lang="cs-CZ" altLang="cs-CZ" sz="1600" dirty="0"/>
              <a:t>Příprava globálnějších dat</a:t>
            </a:r>
          </a:p>
          <a:p>
            <a:pPr lvl="1"/>
            <a:r>
              <a:rPr lang="cs-CZ" altLang="cs-CZ" sz="1600" dirty="0"/>
              <a:t>Trendy vývojů, prodejní materiály</a:t>
            </a:r>
          </a:p>
          <a:p>
            <a:pPr lvl="1"/>
            <a:r>
              <a:rPr lang="cs-CZ" altLang="cs-CZ" sz="1600" dirty="0"/>
              <a:t>Kalkulace zajistných nabídek …</a:t>
            </a:r>
          </a:p>
          <a:p>
            <a:r>
              <a:rPr lang="cs-CZ" altLang="cs-CZ" sz="1800" dirty="0"/>
              <a:t>PM ve státní správě</a:t>
            </a:r>
          </a:p>
          <a:p>
            <a:pPr lvl="1"/>
            <a:r>
              <a:rPr lang="cs-CZ" altLang="cs-CZ" sz="1600" dirty="0"/>
              <a:t>ČNB, MF CR, MPSV, MZCR, CSSZ, CSU, …</a:t>
            </a:r>
          </a:p>
          <a:p>
            <a:pPr marL="0" indent="0">
              <a:buNone/>
            </a:pPr>
            <a:endParaRPr lang="cs-CZ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9" descr="ANd9GcT_AGncsWn9_W_5vfNh_AbULBh9cZBE2mcI9wWzquI39CjxYQlj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735" y="2473265"/>
            <a:ext cx="1387475" cy="1126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ANd9GcSf_KUcdUhO-QJjadAIF_kKxp1998s1ZVjaGvMzpJsRAr7-tPX5Q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492" y="3714135"/>
            <a:ext cx="114935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ANd9GcRvgf-6HB_yKiEl4WHuYjnZclFyZbZAIN35nNP8OVAyhHcAdz3jv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267" y="3714135"/>
            <a:ext cx="1512888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ANd9GcSN0NfeuDxjKlH1u5MT1O7YcbNifUrxQtY-FjrDvUikTxakPdpiaA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988" y="5580302"/>
            <a:ext cx="18002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7" descr="ANd9GcQWiAcNVv96OLz7AKhi7x4HlOgJhczANBC-Tnk9Zo0AdySDyOGO9w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655" y="5494322"/>
            <a:ext cx="1584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ANd9GcRfTCvn6_7Qz9Y3dLIsN09pLAqPhJVakf4jHZYhzPc2lMG_GQ2s7w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38" y="2584029"/>
            <a:ext cx="15113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ANd9GcRjhvWu0WpK23udemwzdgFOcB3mKa_9pob_pl8OTtH01UcRke4BcA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217" y="2645389"/>
            <a:ext cx="1728787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37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986455" y="2123302"/>
            <a:ext cx="5510048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lvl="0" algn="ctr">
              <a:defRPr/>
            </a:pPr>
            <a:r>
              <a:rPr lang="cs-CZ" altLang="cs-CZ" dirty="0">
                <a:solidFill>
                  <a:schemeClr val="tx1"/>
                </a:solidFill>
              </a:rPr>
              <a:t>Pojistný matematik </a:t>
            </a:r>
            <a:br>
              <a:rPr lang="cs-CZ" altLang="cs-CZ" dirty="0">
                <a:solidFill>
                  <a:schemeClr val="tx1"/>
                </a:solidFill>
              </a:rPr>
            </a:br>
            <a:r>
              <a:rPr lang="cs-CZ" altLang="cs-CZ" dirty="0">
                <a:solidFill>
                  <a:schemeClr val="tx1"/>
                </a:solidFill>
              </a:rPr>
              <a:t>- řadový</a:t>
            </a:r>
            <a:endParaRPr kumimoji="0" lang="en-US" altLang="cs-CZ" sz="4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24454" y="396748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altLang="cs-CZ" dirty="0"/>
              <a:t>Co bych měl znát? </a:t>
            </a:r>
          </a:p>
          <a:p>
            <a:pPr algn="ctr"/>
            <a:r>
              <a:rPr lang="cs-CZ" altLang="cs-CZ" dirty="0"/>
              <a:t>A mohl chtít dělat?</a:t>
            </a:r>
            <a:endParaRPr lang="en-US" altLang="cs-C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85" y="221273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11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V pojistné </a:t>
            </a:r>
            <a:r>
              <a:rPr lang="cs-CZ" altLang="cs-CZ" dirty="0" smtClean="0"/>
              <a:t>matematice - </a:t>
            </a:r>
            <a:r>
              <a:rPr lang="cs-CZ" altLang="cs-CZ" dirty="0" err="1" smtClean="0"/>
              <a:t>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altLang="cs-CZ" sz="2800" dirty="0"/>
              <a:t>Cenotvorba – základ pojistné matematiky</a:t>
            </a:r>
          </a:p>
          <a:p>
            <a:pPr lvl="1"/>
            <a:r>
              <a:rPr lang="cs-CZ" altLang="cs-CZ" sz="2800" dirty="0"/>
              <a:t>Tvorba modelů pro </a:t>
            </a:r>
            <a:r>
              <a:rPr lang="cs-CZ" altLang="cs-CZ" sz="2800" dirty="0" err="1"/>
              <a:t>cenování</a:t>
            </a:r>
            <a:endParaRPr lang="cs-CZ" altLang="cs-CZ" sz="2800" dirty="0"/>
          </a:p>
          <a:p>
            <a:pPr lvl="1"/>
            <a:r>
              <a:rPr lang="cs-CZ" altLang="cs-CZ" sz="2800" dirty="0"/>
              <a:t>Příprava předpokladů</a:t>
            </a:r>
          </a:p>
          <a:p>
            <a:pPr lvl="1"/>
            <a:r>
              <a:rPr lang="cs-CZ" altLang="cs-CZ" sz="2800" dirty="0"/>
              <a:t>Příprava citlivostních testů</a:t>
            </a:r>
          </a:p>
          <a:p>
            <a:pPr lvl="1"/>
            <a:r>
              <a:rPr lang="cs-CZ" altLang="cs-CZ" sz="2800" dirty="0"/>
              <a:t>Obchodní plán a ziskovost</a:t>
            </a:r>
          </a:p>
          <a:p>
            <a:pPr lvl="1"/>
            <a:r>
              <a:rPr lang="cs-CZ" altLang="cs-CZ" sz="2800" dirty="0"/>
              <a:t>Popis rizikovosti produktu a jeho prodeje</a:t>
            </a:r>
          </a:p>
          <a:p>
            <a:pPr lvl="1"/>
            <a:r>
              <a:rPr lang="cs-CZ" altLang="cs-CZ" sz="2800" dirty="0"/>
              <a:t>Příprava kalkulačních podkladů pro obchod</a:t>
            </a:r>
          </a:p>
          <a:p>
            <a:pPr lvl="1"/>
            <a:r>
              <a:rPr lang="cs-CZ" altLang="cs-CZ" sz="2800" dirty="0"/>
              <a:t>Konzistence kalkulačních a prodejních nástrojů </a:t>
            </a:r>
            <a:endParaRPr lang="en-US" altLang="cs-CZ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5" descr="ANd9GcSpvFwcat7rol4ZaOncRM1c0qUWG3WbHqPG2QjSbN-cq_VGlGh_2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015" y="2349500"/>
            <a:ext cx="2798762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ANd9GcSkJ1x8nbPhHi_AdiZdmP5W8Y7Jp01tqPWp12qf1CQfKvQjN1Sb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215" y="5329074"/>
            <a:ext cx="2209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89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V </a:t>
            </a:r>
            <a:r>
              <a:rPr lang="cs-CZ" altLang="cs-CZ" dirty="0" smtClean="0"/>
              <a:t>pojistné matematice - rezervování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Rezervy, analýza portfolia, ziskovost</a:t>
            </a:r>
          </a:p>
          <a:p>
            <a:r>
              <a:rPr lang="cs-CZ" altLang="cs-CZ" dirty="0"/>
              <a:t>Kalkulace rezerv  - závazků</a:t>
            </a:r>
          </a:p>
          <a:p>
            <a:r>
              <a:rPr lang="cs-CZ" altLang="cs-CZ" dirty="0"/>
              <a:t>Ohodnocování portfolia</a:t>
            </a:r>
          </a:p>
          <a:p>
            <a:pPr lvl="1"/>
            <a:r>
              <a:rPr lang="cs-CZ" altLang="cs-CZ" dirty="0"/>
              <a:t>MCEV, MVBS</a:t>
            </a:r>
          </a:p>
          <a:p>
            <a:pPr lvl="1"/>
            <a:r>
              <a:rPr lang="cs-CZ" altLang="cs-CZ" dirty="0"/>
              <a:t>Hodnota klienta</a:t>
            </a:r>
          </a:p>
          <a:p>
            <a:pPr lvl="1"/>
            <a:r>
              <a:rPr lang="cs-CZ" altLang="cs-CZ" dirty="0"/>
              <a:t>Adekvátnost rezerv</a:t>
            </a:r>
          </a:p>
          <a:p>
            <a:pPr lvl="1"/>
            <a:r>
              <a:rPr lang="cs-CZ" altLang="cs-CZ" dirty="0"/>
              <a:t>Postačitelnost sazeb</a:t>
            </a:r>
          </a:p>
          <a:p>
            <a:pPr lvl="1"/>
            <a:r>
              <a:rPr lang="cs-CZ" altLang="cs-CZ" dirty="0"/>
              <a:t>Adekvátnost zajištění</a:t>
            </a:r>
            <a:endParaRPr lang="en-US" altLang="cs-CZ" dirty="0"/>
          </a:p>
          <a:p>
            <a:pPr marL="0" indent="0">
              <a:buNone/>
            </a:pPr>
            <a:endParaRPr lang="cs-CZ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5" descr="ANd9GcSDEV7_przioG2B3ISJlsYHUIRa-pCzhnpLQW1keyA7fEIM6-N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938" y="1165664"/>
            <a:ext cx="2891714" cy="226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ANd9GcRxv6jwIxNCfAZJG8-7uIHJtFMIZEoCqcSLs5CbT9I6kIGOB--Fi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175" y="2503837"/>
            <a:ext cx="3256024" cy="200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ANd9GcSgOx3CVvsJEDaX_59wx_YySFuKe99MagEq7DuuAOHJEAoKCHDbB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963" y="3836928"/>
            <a:ext cx="2937253" cy="222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1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PM a investice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altLang="cs-CZ" dirty="0"/>
              <a:t>Základ je ALM (soulad aktiv a pasív)</a:t>
            </a:r>
          </a:p>
          <a:p>
            <a:endParaRPr lang="cs-CZ" altLang="cs-CZ" dirty="0"/>
          </a:p>
          <a:p>
            <a:endParaRPr lang="cs-CZ" altLang="cs-CZ" dirty="0"/>
          </a:p>
          <a:p>
            <a:endParaRPr lang="cs-CZ" altLang="cs-CZ" dirty="0"/>
          </a:p>
          <a:p>
            <a:endParaRPr lang="cs-CZ" altLang="cs-CZ" dirty="0"/>
          </a:p>
          <a:p>
            <a:endParaRPr lang="cs-CZ" altLang="cs-CZ" dirty="0"/>
          </a:p>
          <a:p>
            <a:endParaRPr lang="cs-CZ" altLang="cs-CZ" dirty="0"/>
          </a:p>
          <a:p>
            <a:endParaRPr lang="cs-CZ" altLang="cs-CZ" dirty="0"/>
          </a:p>
          <a:p>
            <a:r>
              <a:rPr lang="cs-CZ" altLang="cs-CZ" dirty="0"/>
              <a:t>Příprava modelů pasív a propojení s aktivy</a:t>
            </a:r>
          </a:p>
          <a:p>
            <a:r>
              <a:rPr lang="cs-CZ" altLang="cs-CZ" dirty="0"/>
              <a:t>Likvidita je základ pojišťovny</a:t>
            </a:r>
          </a:p>
          <a:p>
            <a:r>
              <a:rPr lang="cs-CZ" altLang="cs-CZ" dirty="0"/>
              <a:t>Scénáře senzitivity aktiv na chování portfolia</a:t>
            </a:r>
          </a:p>
          <a:p>
            <a:r>
              <a:rPr lang="cs-CZ" altLang="cs-CZ" dirty="0"/>
              <a:t>Výpočty podílů na zisků nebo případných </a:t>
            </a:r>
            <a:r>
              <a:rPr lang="cs-CZ" altLang="cs-CZ" dirty="0" err="1"/>
              <a:t>PnZ</a:t>
            </a:r>
            <a:endParaRPr lang="en-US" altLang="cs-CZ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355243"/>
              </p:ext>
            </p:extLst>
          </p:nvPr>
        </p:nvGraphicFramePr>
        <p:xfrm>
          <a:off x="769944" y="2036753"/>
          <a:ext cx="2793952" cy="248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Chart" r:id="rId3" imgW="6598977" imgH="4404442" progId="MSGraph.Chart.8">
                  <p:embed followColorScheme="full"/>
                </p:oleObj>
              </mc:Choice>
              <mc:Fallback>
                <p:oleObj name="Chart" r:id="rId3" imgW="6598977" imgH="4404442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44" y="2036753"/>
                        <a:ext cx="2793952" cy="248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4279962" y="3016068"/>
            <a:ext cx="1041193" cy="844914"/>
          </a:xfrm>
          <a:prstGeom prst="rightArrow">
            <a:avLst>
              <a:gd name="adj1" fmla="val 50000"/>
              <a:gd name="adj2" fmla="val 4093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cs-CZ">
              <a:latin typeface="Arial" charset="0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5576553" y="2574634"/>
            <a:ext cx="2795230" cy="178151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chemeClr val="bg1"/>
                </a:solidFill>
                <a:latin typeface="Arial" charset="0"/>
              </a:rPr>
              <a:t>Popsat rizika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chemeClr val="bg1"/>
                </a:solidFill>
                <a:latin typeface="Arial" charset="0"/>
              </a:rPr>
              <a:t>Navrhnout změnu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chemeClr val="bg1"/>
                </a:solidFill>
                <a:latin typeface="Arial" charset="0"/>
              </a:rPr>
              <a:t>investiční politiky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chemeClr val="bg1"/>
                </a:solidFill>
                <a:latin typeface="Arial" charset="0"/>
              </a:rPr>
              <a:t>s ohledem na pasíva</a:t>
            </a:r>
            <a:endParaRPr lang="en-US" altLang="cs-CZ" sz="18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413" y="124561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9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PM a produkt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1325" indent="-441325"/>
            <a:r>
              <a:rPr lang="cs-CZ" altLang="cs-CZ" dirty="0"/>
              <a:t>Analýza produktů konkurence včetně cen</a:t>
            </a:r>
          </a:p>
          <a:p>
            <a:pPr marL="441325" indent="-441325"/>
            <a:r>
              <a:rPr lang="cs-CZ" altLang="cs-CZ" dirty="0"/>
              <a:t>Psaní logicky správně provázaných VPP a ZPP a dalších dokumentů – právo je logické</a:t>
            </a:r>
          </a:p>
          <a:p>
            <a:pPr marL="441325" indent="-441325"/>
            <a:r>
              <a:rPr lang="cs-CZ" altLang="cs-CZ" dirty="0"/>
              <a:t>Popis produktů pro IT </a:t>
            </a:r>
            <a:r>
              <a:rPr lang="cs-CZ" altLang="cs-CZ" dirty="0">
                <a:sym typeface="Wingdings" pitchFamily="2" charset="2"/>
              </a:rPr>
              <a:t> možná i PM v IT jako zdatný programátor – primárně v dlouhodobých smlouvách ŽP je mnoho </a:t>
            </a:r>
            <a:r>
              <a:rPr lang="cs-CZ" altLang="cs-CZ" dirty="0" err="1">
                <a:sym typeface="Wingdings" pitchFamily="2" charset="2"/>
              </a:rPr>
              <a:t>aktuárské</a:t>
            </a:r>
            <a:r>
              <a:rPr lang="cs-CZ" altLang="cs-CZ" dirty="0">
                <a:sym typeface="Wingdings" pitchFamily="2" charset="2"/>
              </a:rPr>
              <a:t> práce</a:t>
            </a:r>
          </a:p>
          <a:p>
            <a:pPr marL="441325" indent="-441325"/>
            <a:r>
              <a:rPr lang="cs-CZ" altLang="cs-CZ" dirty="0">
                <a:sym typeface="Wingdings" pitchFamily="2" charset="2"/>
              </a:rPr>
              <a:t>Nastavení provizních tabulek a odměňování</a:t>
            </a:r>
          </a:p>
          <a:p>
            <a:pPr marL="441325" indent="-441325"/>
            <a:r>
              <a:rPr lang="cs-CZ" altLang="cs-CZ" dirty="0">
                <a:sym typeface="Wingdings" pitchFamily="2" charset="2"/>
              </a:rPr>
              <a:t>PM a CRM – podpora obchodu (zábrana storen, identifikování potenciálních klientů, profitabilit</a:t>
            </a:r>
            <a:r>
              <a:rPr lang="cs-CZ" altLang="cs-CZ" dirty="0" smtClean="0">
                <a:sym typeface="Wingdings" pitchFamily="2" charset="2"/>
              </a:rPr>
              <a:t>,…)</a:t>
            </a:r>
            <a:endParaRPr lang="en-US" alt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85" y="-561215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PM a zajištění, účetnictví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536575" algn="l"/>
              </a:tabLst>
            </a:pPr>
            <a:r>
              <a:rPr lang="cs-CZ" altLang="cs-CZ" dirty="0"/>
              <a:t>Propočty výhodnosti nového zajištění pro stabilitu firmy a „snížení“  	kapitálu</a:t>
            </a:r>
          </a:p>
          <a:p>
            <a:r>
              <a:rPr lang="cs-CZ" altLang="cs-CZ" dirty="0"/>
              <a:t>Analýzy zajistných programů již nastavených</a:t>
            </a:r>
          </a:p>
          <a:p>
            <a:r>
              <a:rPr lang="cs-CZ" altLang="cs-CZ" dirty="0"/>
              <a:t>CAT risk modelling</a:t>
            </a:r>
          </a:p>
          <a:p>
            <a:r>
              <a:rPr lang="cs-CZ" altLang="cs-CZ" dirty="0"/>
              <a:t>Controlling a </a:t>
            </a:r>
            <a:r>
              <a:rPr lang="cs-CZ" altLang="cs-CZ" dirty="0" err="1"/>
              <a:t>anlýzy</a:t>
            </a:r>
            <a:r>
              <a:rPr lang="cs-CZ" altLang="cs-CZ" dirty="0"/>
              <a:t> trendů</a:t>
            </a:r>
          </a:p>
          <a:p>
            <a:pPr marL="536575" indent="-536575"/>
            <a:r>
              <a:rPr lang="cs-CZ" altLang="cs-CZ" dirty="0"/>
              <a:t>Propočty DAC a dalších propočtů závislých na pojistné matematických předpokladech</a:t>
            </a:r>
          </a:p>
          <a:p>
            <a:r>
              <a:rPr lang="cs-CZ" altLang="cs-CZ" dirty="0"/>
              <a:t>Komunikace s auditory a státními orgány</a:t>
            </a:r>
            <a:endParaRPr lang="en-US" altLang="cs-CZ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661" y="-596383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4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Reporting – interní, externí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</a:pPr>
            <a:r>
              <a:rPr lang="cs-CZ" altLang="cs-CZ" sz="2000" b="1" dirty="0" err="1"/>
              <a:t>Zakladní</a:t>
            </a:r>
            <a:r>
              <a:rPr lang="cs-CZ" altLang="cs-CZ" sz="2000" b="1" dirty="0"/>
              <a:t> informování o práci pojistného matematika je reporting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cs-CZ" altLang="cs-CZ" dirty="0"/>
              <a:t> Interní – v rámci firmy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cs-CZ" altLang="cs-CZ" dirty="0"/>
              <a:t> Externí – směrem k státním autoritám a trhu</a:t>
            </a:r>
          </a:p>
          <a:p>
            <a:pPr>
              <a:spcBef>
                <a:spcPct val="0"/>
              </a:spcBef>
            </a:pPr>
            <a:r>
              <a:rPr lang="cs-CZ" altLang="cs-CZ" sz="2000" dirty="0"/>
              <a:t> </a:t>
            </a:r>
            <a:r>
              <a:rPr lang="cs-CZ" altLang="cs-CZ" sz="2000" b="1" dirty="0"/>
              <a:t>Interní reporting - principy</a:t>
            </a:r>
            <a:endParaRPr lang="cs-CZ" altLang="cs-CZ" sz="2000" dirty="0"/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cs-CZ" altLang="cs-CZ" b="1" dirty="0"/>
              <a:t> </a:t>
            </a:r>
            <a:r>
              <a:rPr lang="cs-CZ" altLang="cs-CZ" dirty="0"/>
              <a:t>srozumitelnost (protistrana není většinou dostatečně vzdělaná)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cs-CZ" altLang="cs-CZ" dirty="0"/>
              <a:t> přehlednost – 1 graf je lepší než 10 tabulek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cs-CZ" altLang="cs-CZ" dirty="0"/>
              <a:t> dostatečný detail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cs-CZ" altLang="cs-CZ" dirty="0"/>
              <a:t> úplnost (to neznamená nadbytečnost)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cs-CZ" altLang="cs-CZ" dirty="0"/>
              <a:t> popis závěrů zaslaného reportingu – analýza </a:t>
            </a:r>
          </a:p>
          <a:p>
            <a:pPr>
              <a:spcBef>
                <a:spcPct val="0"/>
              </a:spcBef>
            </a:pPr>
            <a:r>
              <a:rPr lang="cs-CZ" altLang="cs-CZ" sz="2000" dirty="0"/>
              <a:t> </a:t>
            </a:r>
            <a:r>
              <a:rPr lang="cs-CZ" altLang="cs-CZ" sz="2000" b="1" dirty="0"/>
              <a:t>Externí reporting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cs-CZ" altLang="cs-CZ" dirty="0"/>
              <a:t> pravdivý a plně v souladu s dalšími reporty firmy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cs-CZ" altLang="cs-CZ" dirty="0"/>
              <a:t> principy podobné jako výše, pokud není předepsán formát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cs-CZ" altLang="cs-CZ" dirty="0"/>
              <a:t> dostatečná znalost požadovaných dat a komentáře k výjimkám </a:t>
            </a:r>
          </a:p>
          <a:p>
            <a:pPr>
              <a:spcBef>
                <a:spcPct val="0"/>
              </a:spcBef>
            </a:pPr>
            <a:r>
              <a:rPr lang="cs-CZ" altLang="cs-CZ" sz="2000" b="1" dirty="0"/>
              <a:t>Schopnost prezentace</a:t>
            </a:r>
          </a:p>
          <a:p>
            <a:pPr marL="725488" lvl="1" indent="-268288">
              <a:spcBef>
                <a:spcPct val="0"/>
              </a:spcBef>
              <a:buFontTx/>
              <a:buChar char="•"/>
            </a:pPr>
            <a:r>
              <a:rPr lang="cs-CZ" altLang="cs-CZ" b="1" dirty="0"/>
              <a:t> </a:t>
            </a:r>
            <a:r>
              <a:rPr lang="cs-CZ" altLang="cs-CZ" dirty="0"/>
              <a:t>pro zvýšení své vážnosti a prestiže je nutné dostatečně umět prezentovat své výstupy a dávat je do  souvislostí s chodem firmy</a:t>
            </a:r>
            <a:r>
              <a:rPr lang="cs-CZ" altLang="cs-CZ" b="1" dirty="0"/>
              <a:t> </a:t>
            </a:r>
            <a:endParaRPr lang="en-US" altLang="cs-CZ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85" y="-613967"/>
            <a:ext cx="2284295" cy="22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3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 - Požadavky na 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Znalost problematiky</a:t>
            </a:r>
          </a:p>
          <a:p>
            <a:r>
              <a:rPr lang="cs-CZ" altLang="cs-CZ" dirty="0"/>
              <a:t>Přesnost v datech</a:t>
            </a:r>
          </a:p>
          <a:p>
            <a:r>
              <a:rPr lang="cs-CZ" altLang="cs-CZ" dirty="0"/>
              <a:t>Schopnost věci popsat a vysvětlit</a:t>
            </a:r>
          </a:p>
          <a:p>
            <a:r>
              <a:rPr lang="cs-CZ" altLang="cs-CZ" dirty="0"/>
              <a:t>Identifikovat budoucí rizika a navrhnout jejich eliminaci</a:t>
            </a:r>
          </a:p>
          <a:p>
            <a:r>
              <a:rPr lang="cs-CZ" altLang="cs-CZ" dirty="0"/>
              <a:t>Neustálé se sebevzdělávání</a:t>
            </a:r>
          </a:p>
          <a:p>
            <a:r>
              <a:rPr lang="cs-CZ" altLang="cs-CZ" dirty="0"/>
              <a:t>Aktivní podpora všech oddělení</a:t>
            </a:r>
          </a:p>
          <a:p>
            <a:endParaRPr lang="cs-CZ" altLang="cs-CZ" dirty="0"/>
          </a:p>
          <a:p>
            <a:r>
              <a:rPr lang="cs-CZ" altLang="cs-CZ" dirty="0"/>
              <a:t>Akceptace „neznalosti“ na straně všech </a:t>
            </a:r>
            <a:r>
              <a:rPr lang="cs-CZ" altLang="cs-CZ" dirty="0" smtClean="0"/>
              <a:t>oddělení</a:t>
            </a:r>
            <a:endParaRPr lang="en-US" altLang="cs-CZ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 descr="ANd9GcQJUeZGqXLJt2hPogll2aBmM8JcbtwHuUu5JingibJKi7eSSU5yjw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173" y="353487"/>
            <a:ext cx="2135981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ANd9GcT6NM2z02MYg-9j7CcaYGyzs4g1OmrD-C2uropUsLCgc3ywEpaGzQ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547" y="1058337"/>
            <a:ext cx="191452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06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156" y="675409"/>
            <a:ext cx="6607688" cy="550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0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CSpA_1">
      <a:dk1>
        <a:srgbClr val="002E34"/>
      </a:dk1>
      <a:lt1>
        <a:srgbClr val="FFFFFF"/>
      </a:lt1>
      <a:dk2>
        <a:srgbClr val="00AFDB"/>
      </a:dk2>
      <a:lt2>
        <a:srgbClr val="008576"/>
      </a:lt2>
      <a:accent1>
        <a:srgbClr val="51B04C"/>
      </a:accent1>
      <a:accent2>
        <a:srgbClr val="CDDC35"/>
      </a:accent2>
      <a:accent3>
        <a:srgbClr val="FBBF13"/>
      </a:accent3>
      <a:accent4>
        <a:srgbClr val="F2652A"/>
      </a:accent4>
      <a:accent5>
        <a:srgbClr val="E82063"/>
      </a:accent5>
      <a:accent6>
        <a:srgbClr val="973F98"/>
      </a:accent6>
      <a:hlink>
        <a:srgbClr val="4555A5"/>
      </a:hlink>
      <a:folHlink>
        <a:srgbClr val="478E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7054</TotalTime>
  <Words>1140</Words>
  <Application>Microsoft Office PowerPoint</Application>
  <PresentationFormat>On-screen Show (4:3)</PresentationFormat>
  <Paragraphs>265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 Black </vt:lpstr>
      <vt:lpstr>Chart</vt:lpstr>
      <vt:lpstr>Pojistný matematik a pojišťovna</vt:lpstr>
      <vt:lpstr>Formát setkání</vt:lpstr>
      <vt:lpstr>O mě, jak může aktuár postupovat firmou </vt:lpstr>
      <vt:lpstr>Rozsah</vt:lpstr>
      <vt:lpstr>Česká společnost aktuárů</vt:lpstr>
      <vt:lpstr>Vize: S námi je pojišťovnictví lepší.</vt:lpstr>
      <vt:lpstr>Vize: S námi je pojišťovnictví lepší.</vt:lpstr>
      <vt:lpstr>Vize: S námi je pojišťovnictví lepší.</vt:lpstr>
      <vt:lpstr>Vize: S námi je pojišťovnictví lepší.</vt:lpstr>
      <vt:lpstr>Mise: Přispíváme ke zlepšování pojišťovnictví pro všechny zainteresované.</vt:lpstr>
      <vt:lpstr>Pojišťovna a uspořádání</vt:lpstr>
      <vt:lpstr>Druhá nejčastější varianta</vt:lpstr>
      <vt:lpstr>Pojistný matematik</vt:lpstr>
      <vt:lpstr>PowerPoint Presentation</vt:lpstr>
      <vt:lpstr>Pojistný matematik v  ČR</vt:lpstr>
      <vt:lpstr>Pojistně-matematická funkce</vt:lpstr>
      <vt:lpstr>PowerPoint Presentation</vt:lpstr>
      <vt:lpstr>Seznam směrnic</vt:lpstr>
      <vt:lpstr>PowerPoint Presentation</vt:lpstr>
      <vt:lpstr>Zaměstnavatel</vt:lpstr>
      <vt:lpstr>PowerPoint Presentation</vt:lpstr>
      <vt:lpstr>OdPM a Dohled</vt:lpstr>
      <vt:lpstr>PowerPoint Presentation</vt:lpstr>
      <vt:lpstr>OdPM a externí firmy</vt:lpstr>
      <vt:lpstr>PowerPoint Presentation</vt:lpstr>
      <vt:lpstr>V pojistné matematice - pricing</vt:lpstr>
      <vt:lpstr>V pojistné matematice - rezervování</vt:lpstr>
      <vt:lpstr>PM a investice</vt:lpstr>
      <vt:lpstr>PM a produkt</vt:lpstr>
      <vt:lpstr>PM a zajištění, účetnictví</vt:lpstr>
      <vt:lpstr>Reporting – interní, externí</vt:lpstr>
      <vt:lpstr>Závěr - Požadavky na PM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R</dc:creator>
  <cp:lastModifiedBy>Lukasek Josef</cp:lastModifiedBy>
  <cp:revision>70</cp:revision>
  <dcterms:created xsi:type="dcterms:W3CDTF">2017-09-25T14:26:00Z</dcterms:created>
  <dcterms:modified xsi:type="dcterms:W3CDTF">2017-11-30T15:01:09Z</dcterms:modified>
</cp:coreProperties>
</file>