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76" r:id="rId3"/>
    <p:sldId id="375" r:id="rId4"/>
    <p:sldId id="313" r:id="rId5"/>
    <p:sldId id="380" r:id="rId6"/>
    <p:sldId id="372" r:id="rId7"/>
    <p:sldId id="367" r:id="rId8"/>
    <p:sldId id="368" r:id="rId9"/>
    <p:sldId id="369" r:id="rId10"/>
    <p:sldId id="370" r:id="rId11"/>
    <p:sldId id="371" r:id="rId12"/>
    <p:sldId id="373" r:id="rId13"/>
    <p:sldId id="374" r:id="rId14"/>
    <p:sldId id="377" r:id="rId15"/>
    <p:sldId id="378" r:id="rId16"/>
    <p:sldId id="379" r:id="rId17"/>
    <p:sldId id="382" r:id="rId18"/>
    <p:sldId id="3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9AF"/>
    <a:srgbClr val="0094BB"/>
    <a:srgbClr val="002E34"/>
    <a:srgbClr val="0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5ED11-830E-43B7-9EE4-AC8D53C541B4}" v="719" dt="2021-10-05T14:08:12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41" autoAdjust="0"/>
  </p:normalViewPr>
  <p:slideViewPr>
    <p:cSldViewPr snapToGrid="0" snapToObjects="1">
      <p:cViewPr>
        <p:scale>
          <a:sx n="75" d="100"/>
          <a:sy n="75" d="100"/>
        </p:scale>
        <p:origin x="1752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-49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Šváb" userId="8b8fe6a79352dc26" providerId="LiveId" clId="{D695ED11-830E-43B7-9EE4-AC8D53C541B4}"/>
    <pc:docChg chg="undo custSel addSld delSld modSld sldOrd">
      <pc:chgData name="Jan Šváb" userId="8b8fe6a79352dc26" providerId="LiveId" clId="{D695ED11-830E-43B7-9EE4-AC8D53C541B4}" dt="2021-10-05T14:13:15.275" v="4119" actId="20577"/>
      <pc:docMkLst>
        <pc:docMk/>
      </pc:docMkLst>
      <pc:sldChg chg="add del">
        <pc:chgData name="Jan Šváb" userId="8b8fe6a79352dc26" providerId="LiveId" clId="{D695ED11-830E-43B7-9EE4-AC8D53C541B4}" dt="2021-10-05T13:17:07.100" v="2316" actId="47"/>
        <pc:sldMkLst>
          <pc:docMk/>
          <pc:sldMk cId="945008843" sldId="276"/>
        </pc:sldMkLst>
      </pc:sldChg>
      <pc:sldChg chg="modSp del mod">
        <pc:chgData name="Jan Šváb" userId="8b8fe6a79352dc26" providerId="LiveId" clId="{D695ED11-830E-43B7-9EE4-AC8D53C541B4}" dt="2021-10-05T11:29:05.112" v="125" actId="47"/>
        <pc:sldMkLst>
          <pc:docMk/>
          <pc:sldMk cId="222472348" sldId="312"/>
        </pc:sldMkLst>
        <pc:spChg chg="mod">
          <ac:chgData name="Jan Šváb" userId="8b8fe6a79352dc26" providerId="LiveId" clId="{D695ED11-830E-43B7-9EE4-AC8D53C541B4}" dt="2021-10-05T11:27:11.607" v="87" actId="790"/>
          <ac:spMkLst>
            <pc:docMk/>
            <pc:sldMk cId="222472348" sldId="312"/>
            <ac:spMk id="2" creationId="{F60139B5-E2A7-42B8-B26E-C8860C22954E}"/>
          </ac:spMkLst>
        </pc:spChg>
        <pc:spChg chg="mod">
          <ac:chgData name="Jan Šváb" userId="8b8fe6a79352dc26" providerId="LiveId" clId="{D695ED11-830E-43B7-9EE4-AC8D53C541B4}" dt="2021-10-05T11:27:36.708" v="95" actId="6549"/>
          <ac:spMkLst>
            <pc:docMk/>
            <pc:sldMk cId="222472348" sldId="312"/>
            <ac:spMk id="3" creationId="{95BEA0D4-58BE-4F97-A7A5-A693DDA3BA82}"/>
          </ac:spMkLst>
        </pc:spChg>
      </pc:sldChg>
      <pc:sldChg chg="modSp new mod ord">
        <pc:chgData name="Jan Šváb" userId="8b8fe6a79352dc26" providerId="LiveId" clId="{D695ED11-830E-43B7-9EE4-AC8D53C541B4}" dt="2021-10-05T13:49:23.223" v="3354" actId="20577"/>
        <pc:sldMkLst>
          <pc:docMk/>
          <pc:sldMk cId="283259372" sldId="313"/>
        </pc:sldMkLst>
        <pc:spChg chg="mod">
          <ac:chgData name="Jan Šváb" userId="8b8fe6a79352dc26" providerId="LiveId" clId="{D695ED11-830E-43B7-9EE4-AC8D53C541B4}" dt="2021-10-05T13:49:23.223" v="3354" actId="20577"/>
          <ac:spMkLst>
            <pc:docMk/>
            <pc:sldMk cId="283259372" sldId="313"/>
            <ac:spMk id="2" creationId="{77C35FC2-09D8-4181-BECA-91F96C575561}"/>
          </ac:spMkLst>
        </pc:spChg>
        <pc:spChg chg="mod">
          <ac:chgData name="Jan Šváb" userId="8b8fe6a79352dc26" providerId="LiveId" clId="{D695ED11-830E-43B7-9EE4-AC8D53C541B4}" dt="2021-10-05T11:29:01.254" v="124"/>
          <ac:spMkLst>
            <pc:docMk/>
            <pc:sldMk cId="283259372" sldId="313"/>
            <ac:spMk id="3" creationId="{F66FA34C-3D95-4E05-A5CC-74105F1DF5F5}"/>
          </ac:spMkLst>
        </pc:spChg>
      </pc:sldChg>
      <pc:sldChg chg="modSp new del mod">
        <pc:chgData name="Jan Šváb" userId="8b8fe6a79352dc26" providerId="LiveId" clId="{D695ED11-830E-43B7-9EE4-AC8D53C541B4}" dt="2021-10-05T11:31:11.241" v="158" actId="47"/>
        <pc:sldMkLst>
          <pc:docMk/>
          <pc:sldMk cId="901891168" sldId="314"/>
        </pc:sldMkLst>
        <pc:spChg chg="mod">
          <ac:chgData name="Jan Šváb" userId="8b8fe6a79352dc26" providerId="LiveId" clId="{D695ED11-830E-43B7-9EE4-AC8D53C541B4}" dt="2021-10-05T11:29:17.475" v="154" actId="20577"/>
          <ac:spMkLst>
            <pc:docMk/>
            <pc:sldMk cId="901891168" sldId="314"/>
            <ac:spMk id="2" creationId="{FBD0CACE-0FEF-438B-93FE-7E7681860FA1}"/>
          </ac:spMkLst>
        </pc:spChg>
        <pc:spChg chg="mod">
          <ac:chgData name="Jan Šváb" userId="8b8fe6a79352dc26" providerId="LiveId" clId="{D695ED11-830E-43B7-9EE4-AC8D53C541B4}" dt="2021-10-05T11:30:43.349" v="156" actId="27636"/>
          <ac:spMkLst>
            <pc:docMk/>
            <pc:sldMk cId="901891168" sldId="314"/>
            <ac:spMk id="3" creationId="{7D5BFA49-436A-45C4-95FD-01D9E16170F6}"/>
          </ac:spMkLst>
        </pc:spChg>
      </pc:sldChg>
      <pc:sldChg chg="modSp add del mod">
        <pc:chgData name="Jan Šváb" userId="8b8fe6a79352dc26" providerId="LiveId" clId="{D695ED11-830E-43B7-9EE4-AC8D53C541B4}" dt="2021-10-05T13:17:13.091" v="2320" actId="47"/>
        <pc:sldMkLst>
          <pc:docMk/>
          <pc:sldMk cId="588178804" sldId="360"/>
        </pc:sldMkLst>
        <pc:spChg chg="mod">
          <ac:chgData name="Jan Šváb" userId="8b8fe6a79352dc26" providerId="LiveId" clId="{D695ED11-830E-43B7-9EE4-AC8D53C541B4}" dt="2021-10-05T12:31:16.281" v="763" actId="1076"/>
          <ac:spMkLst>
            <pc:docMk/>
            <pc:sldMk cId="588178804" sldId="360"/>
            <ac:spMk id="3" creationId="{A4F92B9B-63FA-4C88-A45E-01E1119D459E}"/>
          </ac:spMkLst>
        </pc:spChg>
      </pc:sldChg>
      <pc:sldChg chg="add del">
        <pc:chgData name="Jan Šváb" userId="8b8fe6a79352dc26" providerId="LiveId" clId="{D695ED11-830E-43B7-9EE4-AC8D53C541B4}" dt="2021-10-05T13:17:15.811" v="2321" actId="47"/>
        <pc:sldMkLst>
          <pc:docMk/>
          <pc:sldMk cId="2678355832" sldId="361"/>
        </pc:sldMkLst>
      </pc:sldChg>
      <pc:sldChg chg="add del">
        <pc:chgData name="Jan Šváb" userId="8b8fe6a79352dc26" providerId="LiveId" clId="{D695ED11-830E-43B7-9EE4-AC8D53C541B4}" dt="2021-10-05T13:17:10.609" v="2319" actId="47"/>
        <pc:sldMkLst>
          <pc:docMk/>
          <pc:sldMk cId="543761815" sldId="362"/>
        </pc:sldMkLst>
      </pc:sldChg>
      <pc:sldChg chg="add del">
        <pc:chgData name="Jan Šváb" userId="8b8fe6a79352dc26" providerId="LiveId" clId="{D695ED11-830E-43B7-9EE4-AC8D53C541B4}" dt="2021-10-05T13:17:17.327" v="2322" actId="47"/>
        <pc:sldMkLst>
          <pc:docMk/>
          <pc:sldMk cId="589063516" sldId="363"/>
        </pc:sldMkLst>
      </pc:sldChg>
      <pc:sldChg chg="add del">
        <pc:chgData name="Jan Šváb" userId="8b8fe6a79352dc26" providerId="LiveId" clId="{D695ED11-830E-43B7-9EE4-AC8D53C541B4}" dt="2021-10-05T13:17:20.994" v="2323" actId="47"/>
        <pc:sldMkLst>
          <pc:docMk/>
          <pc:sldMk cId="4157150894" sldId="364"/>
        </pc:sldMkLst>
      </pc:sldChg>
      <pc:sldChg chg="add del">
        <pc:chgData name="Jan Šváb" userId="8b8fe6a79352dc26" providerId="LiveId" clId="{D695ED11-830E-43B7-9EE4-AC8D53C541B4}" dt="2021-10-05T13:17:08.457" v="2317" actId="47"/>
        <pc:sldMkLst>
          <pc:docMk/>
          <pc:sldMk cId="3065325427" sldId="365"/>
        </pc:sldMkLst>
      </pc:sldChg>
      <pc:sldChg chg="add del">
        <pc:chgData name="Jan Šváb" userId="8b8fe6a79352dc26" providerId="LiveId" clId="{D695ED11-830E-43B7-9EE4-AC8D53C541B4}" dt="2021-10-05T13:17:09.167" v="2318" actId="47"/>
        <pc:sldMkLst>
          <pc:docMk/>
          <pc:sldMk cId="670496781" sldId="366"/>
        </pc:sldMkLst>
      </pc:sldChg>
      <pc:sldChg chg="addSp delSp modSp new mod modAnim">
        <pc:chgData name="Jan Šváb" userId="8b8fe6a79352dc26" providerId="LiveId" clId="{D695ED11-830E-43B7-9EE4-AC8D53C541B4}" dt="2021-10-05T12:58:33.814" v="2250" actId="20577"/>
        <pc:sldMkLst>
          <pc:docMk/>
          <pc:sldMk cId="3085694937" sldId="367"/>
        </pc:sldMkLst>
        <pc:spChg chg="mod">
          <ac:chgData name="Jan Šváb" userId="8b8fe6a79352dc26" providerId="LiveId" clId="{D695ED11-830E-43B7-9EE4-AC8D53C541B4}" dt="2021-10-05T12:16:09.844" v="464" actId="20577"/>
          <ac:spMkLst>
            <pc:docMk/>
            <pc:sldMk cId="3085694937" sldId="367"/>
            <ac:spMk id="2" creationId="{127FD2C9-77DE-4F88-B29B-FE64F4E7483C}"/>
          </ac:spMkLst>
        </pc:spChg>
        <pc:spChg chg="mod">
          <ac:chgData name="Jan Šváb" userId="8b8fe6a79352dc26" providerId="LiveId" clId="{D695ED11-830E-43B7-9EE4-AC8D53C541B4}" dt="2021-10-05T12:31:02.317" v="761" actId="6549"/>
          <ac:spMkLst>
            <pc:docMk/>
            <pc:sldMk cId="3085694937" sldId="367"/>
            <ac:spMk id="3" creationId="{04C15966-F966-44F1-89DC-80E479FAB5E2}"/>
          </ac:spMkLst>
        </pc:spChg>
        <pc:spChg chg="add mod">
          <ac:chgData name="Jan Šváb" userId="8b8fe6a79352dc26" providerId="LiveId" clId="{D695ED11-830E-43B7-9EE4-AC8D53C541B4}" dt="2021-10-05T12:22:43.290" v="660" actId="1076"/>
          <ac:spMkLst>
            <pc:docMk/>
            <pc:sldMk cId="3085694937" sldId="367"/>
            <ac:spMk id="5" creationId="{5D0A679D-D087-4689-B1B8-05737087D436}"/>
          </ac:spMkLst>
        </pc:spChg>
        <pc:spChg chg="add mod">
          <ac:chgData name="Jan Šváb" userId="8b8fe6a79352dc26" providerId="LiveId" clId="{D695ED11-830E-43B7-9EE4-AC8D53C541B4}" dt="2021-10-05T12:22:43.290" v="660" actId="1076"/>
          <ac:spMkLst>
            <pc:docMk/>
            <pc:sldMk cId="3085694937" sldId="367"/>
            <ac:spMk id="6" creationId="{97C0CD5A-7453-4314-BC8D-D9A48AFF133A}"/>
          </ac:spMkLst>
        </pc:spChg>
        <pc:spChg chg="add mod">
          <ac:chgData name="Jan Šváb" userId="8b8fe6a79352dc26" providerId="LiveId" clId="{D695ED11-830E-43B7-9EE4-AC8D53C541B4}" dt="2021-10-05T12:21:31.443" v="652" actId="1076"/>
          <ac:spMkLst>
            <pc:docMk/>
            <pc:sldMk cId="3085694937" sldId="367"/>
            <ac:spMk id="7" creationId="{DDEC768F-15E6-4343-836B-6B7D61B2CD4E}"/>
          </ac:spMkLst>
        </pc:spChg>
        <pc:spChg chg="add del mod">
          <ac:chgData name="Jan Šváb" userId="8b8fe6a79352dc26" providerId="LiveId" clId="{D695ED11-830E-43B7-9EE4-AC8D53C541B4}" dt="2021-10-05T12:24:14.213" v="674" actId="478"/>
          <ac:spMkLst>
            <pc:docMk/>
            <pc:sldMk cId="3085694937" sldId="367"/>
            <ac:spMk id="8" creationId="{F9E06057-80C1-474A-887B-F83768CDE95A}"/>
          </ac:spMkLst>
        </pc:spChg>
        <pc:spChg chg="add mod">
          <ac:chgData name="Jan Šváb" userId="8b8fe6a79352dc26" providerId="LiveId" clId="{D695ED11-830E-43B7-9EE4-AC8D53C541B4}" dt="2021-10-05T12:57:48.658" v="2244" actId="20577"/>
          <ac:spMkLst>
            <pc:docMk/>
            <pc:sldMk cId="3085694937" sldId="367"/>
            <ac:spMk id="9" creationId="{5A3A673C-2ACF-4A2D-B4E9-884B12F6E073}"/>
          </ac:spMkLst>
        </pc:spChg>
        <pc:spChg chg="add mod">
          <ac:chgData name="Jan Šváb" userId="8b8fe6a79352dc26" providerId="LiveId" clId="{D695ED11-830E-43B7-9EE4-AC8D53C541B4}" dt="2021-10-05T12:58:33.814" v="2250" actId="20577"/>
          <ac:spMkLst>
            <pc:docMk/>
            <pc:sldMk cId="3085694937" sldId="367"/>
            <ac:spMk id="10" creationId="{A3BCD699-5D78-4B40-B09A-DF5EA48DCCE3}"/>
          </ac:spMkLst>
        </pc:spChg>
        <pc:spChg chg="add mod">
          <ac:chgData name="Jan Šváb" userId="8b8fe6a79352dc26" providerId="LiveId" clId="{D695ED11-830E-43B7-9EE4-AC8D53C541B4}" dt="2021-10-05T12:24:18.164" v="675" actId="1076"/>
          <ac:spMkLst>
            <pc:docMk/>
            <pc:sldMk cId="3085694937" sldId="367"/>
            <ac:spMk id="11" creationId="{F17A9C6B-3991-4D69-9ADF-C37D936DB3D2}"/>
          </ac:spMkLst>
        </pc:spChg>
        <pc:spChg chg="add mod">
          <ac:chgData name="Jan Šváb" userId="8b8fe6a79352dc26" providerId="LiveId" clId="{D695ED11-830E-43B7-9EE4-AC8D53C541B4}" dt="2021-10-05T12:28:31.061" v="734" actId="207"/>
          <ac:spMkLst>
            <pc:docMk/>
            <pc:sldMk cId="3085694937" sldId="367"/>
            <ac:spMk id="12" creationId="{BEF6ED03-1648-4C6E-81A6-7A0DB23CD933}"/>
          </ac:spMkLst>
        </pc:spChg>
        <pc:spChg chg="add mod">
          <ac:chgData name="Jan Šváb" userId="8b8fe6a79352dc26" providerId="LiveId" clId="{D695ED11-830E-43B7-9EE4-AC8D53C541B4}" dt="2021-10-05T12:32:52.531" v="838" actId="207"/>
          <ac:spMkLst>
            <pc:docMk/>
            <pc:sldMk cId="3085694937" sldId="367"/>
            <ac:spMk id="13" creationId="{29B6FE89-4653-4F99-B64A-0286BE81CFDD}"/>
          </ac:spMkLst>
        </pc:spChg>
        <pc:spChg chg="add del mod">
          <ac:chgData name="Jan Šváb" userId="8b8fe6a79352dc26" providerId="LiveId" clId="{D695ED11-830E-43B7-9EE4-AC8D53C541B4}" dt="2021-10-05T12:31:38.171" v="775"/>
          <ac:spMkLst>
            <pc:docMk/>
            <pc:sldMk cId="3085694937" sldId="367"/>
            <ac:spMk id="14" creationId="{00769DCA-C938-49C7-BDB6-CF1B9770C501}"/>
          </ac:spMkLst>
        </pc:spChg>
        <pc:spChg chg="add del mod">
          <ac:chgData name="Jan Šváb" userId="8b8fe6a79352dc26" providerId="LiveId" clId="{D695ED11-830E-43B7-9EE4-AC8D53C541B4}" dt="2021-10-05T12:31:36.203" v="771"/>
          <ac:spMkLst>
            <pc:docMk/>
            <pc:sldMk cId="3085694937" sldId="367"/>
            <ac:spMk id="15" creationId="{C028ED27-F06A-4365-A505-DB2EEC3BE02B}"/>
          </ac:spMkLst>
        </pc:spChg>
        <pc:spChg chg="add mod">
          <ac:chgData name="Jan Šváb" userId="8b8fe6a79352dc26" providerId="LiveId" clId="{D695ED11-830E-43B7-9EE4-AC8D53C541B4}" dt="2021-10-05T12:55:46.140" v="2139" actId="17032"/>
          <ac:spMkLst>
            <pc:docMk/>
            <pc:sldMk cId="3085694937" sldId="367"/>
            <ac:spMk id="23" creationId="{24B3EFF1-AEA7-4035-8810-56CA9C4C5983}"/>
          </ac:spMkLst>
        </pc:spChg>
        <pc:cxnChg chg="add mod">
          <ac:chgData name="Jan Šváb" userId="8b8fe6a79352dc26" providerId="LiveId" clId="{D695ED11-830E-43B7-9EE4-AC8D53C541B4}" dt="2021-10-05T12:32:24.654" v="830" actId="13822"/>
          <ac:cxnSpMkLst>
            <pc:docMk/>
            <pc:sldMk cId="3085694937" sldId="367"/>
            <ac:cxnSpMk id="17" creationId="{ADB7066A-00F0-4206-AF7B-80FD228B672F}"/>
          </ac:cxnSpMkLst>
        </pc:cxnChg>
        <pc:cxnChg chg="add mod">
          <ac:chgData name="Jan Šváb" userId="8b8fe6a79352dc26" providerId="LiveId" clId="{D695ED11-830E-43B7-9EE4-AC8D53C541B4}" dt="2021-10-05T12:32:01.857" v="826" actId="1037"/>
          <ac:cxnSpMkLst>
            <pc:docMk/>
            <pc:sldMk cId="3085694937" sldId="367"/>
            <ac:cxnSpMk id="18" creationId="{D9F1B1FB-E974-403B-8C54-B7A43749B113}"/>
          </ac:cxnSpMkLst>
        </pc:cxnChg>
        <pc:cxnChg chg="add mod">
          <ac:chgData name="Jan Šváb" userId="8b8fe6a79352dc26" providerId="LiveId" clId="{D695ED11-830E-43B7-9EE4-AC8D53C541B4}" dt="2021-10-05T12:32:32.525" v="833" actId="13822"/>
          <ac:cxnSpMkLst>
            <pc:docMk/>
            <pc:sldMk cId="3085694937" sldId="367"/>
            <ac:cxnSpMk id="20" creationId="{C8C4CC4D-6F4A-4A0A-BEF6-3C8545F810C7}"/>
          </ac:cxnSpMkLst>
        </pc:cxnChg>
        <pc:cxnChg chg="add mod">
          <ac:chgData name="Jan Šváb" userId="8b8fe6a79352dc26" providerId="LiveId" clId="{D695ED11-830E-43B7-9EE4-AC8D53C541B4}" dt="2021-10-05T12:32:47.685" v="837" actId="13822"/>
          <ac:cxnSpMkLst>
            <pc:docMk/>
            <pc:sldMk cId="3085694937" sldId="367"/>
            <ac:cxnSpMk id="21" creationId="{7173BA13-15FD-4244-8D85-482C57DD805C}"/>
          </ac:cxnSpMkLst>
        </pc:cxnChg>
      </pc:sldChg>
      <pc:sldChg chg="addSp modSp add mod modAnim">
        <pc:chgData name="Jan Šváb" userId="8b8fe6a79352dc26" providerId="LiveId" clId="{D695ED11-830E-43B7-9EE4-AC8D53C541B4}" dt="2021-10-05T14:06:21.075" v="3602" actId="20577"/>
        <pc:sldMkLst>
          <pc:docMk/>
          <pc:sldMk cId="1122349589" sldId="368"/>
        </pc:sldMkLst>
        <pc:spChg chg="mod">
          <ac:chgData name="Jan Šváb" userId="8b8fe6a79352dc26" providerId="LiveId" clId="{D695ED11-830E-43B7-9EE4-AC8D53C541B4}" dt="2021-10-05T14:03:44.321" v="3590" actId="20577"/>
          <ac:spMkLst>
            <pc:docMk/>
            <pc:sldMk cId="1122349589" sldId="368"/>
            <ac:spMk id="3" creationId="{04C15966-F966-44F1-89DC-80E479FAB5E2}"/>
          </ac:spMkLst>
        </pc:spChg>
        <pc:spChg chg="add mod">
          <ac:chgData name="Jan Šváb" userId="8b8fe6a79352dc26" providerId="LiveId" clId="{D695ED11-830E-43B7-9EE4-AC8D53C541B4}" dt="2021-10-05T14:06:21.075" v="3602" actId="20577"/>
          <ac:spMkLst>
            <pc:docMk/>
            <pc:sldMk cId="1122349589" sldId="368"/>
            <ac:spMk id="5" creationId="{BC314CE7-E97C-49C9-80FA-C771835C211F}"/>
          </ac:spMkLst>
        </pc:spChg>
        <pc:spChg chg="add mod">
          <ac:chgData name="Jan Šváb" userId="8b8fe6a79352dc26" providerId="LiveId" clId="{D695ED11-830E-43B7-9EE4-AC8D53C541B4}" dt="2021-10-05T13:11:48.699" v="2311" actId="207"/>
          <ac:spMkLst>
            <pc:docMk/>
            <pc:sldMk cId="1122349589" sldId="368"/>
            <ac:spMk id="6" creationId="{544023CE-57C1-4FA0-AB3A-14710CECB67D}"/>
          </ac:spMkLst>
        </pc:spChg>
        <pc:cxnChg chg="add mod">
          <ac:chgData name="Jan Šváb" userId="8b8fe6a79352dc26" providerId="LiveId" clId="{D695ED11-830E-43B7-9EE4-AC8D53C541B4}" dt="2021-10-05T13:11:52.195" v="2312" actId="13822"/>
          <ac:cxnSpMkLst>
            <pc:docMk/>
            <pc:sldMk cId="1122349589" sldId="368"/>
            <ac:cxnSpMk id="7" creationId="{CF6D75FD-C355-4783-8C90-684973745FA3}"/>
          </ac:cxnSpMkLst>
        </pc:cxnChg>
      </pc:sldChg>
      <pc:sldChg chg="addSp modSp add mod modAnim">
        <pc:chgData name="Jan Šváb" userId="8b8fe6a79352dc26" providerId="LiveId" clId="{D695ED11-830E-43B7-9EE4-AC8D53C541B4}" dt="2021-10-05T12:47:56.332" v="1540"/>
        <pc:sldMkLst>
          <pc:docMk/>
          <pc:sldMk cId="3722933630" sldId="369"/>
        </pc:sldMkLst>
        <pc:spChg chg="mod">
          <ac:chgData name="Jan Šváb" userId="8b8fe6a79352dc26" providerId="LiveId" clId="{D695ED11-830E-43B7-9EE4-AC8D53C541B4}" dt="2021-10-05T12:47:24.954" v="1533" actId="403"/>
          <ac:spMkLst>
            <pc:docMk/>
            <pc:sldMk cId="3722933630" sldId="369"/>
            <ac:spMk id="3" creationId="{04C15966-F966-44F1-89DC-80E479FAB5E2}"/>
          </ac:spMkLst>
        </pc:spChg>
        <pc:cxnChg chg="add mod">
          <ac:chgData name="Jan Šváb" userId="8b8fe6a79352dc26" providerId="LiveId" clId="{D695ED11-830E-43B7-9EE4-AC8D53C541B4}" dt="2021-10-05T12:47:43.468" v="1536" actId="14100"/>
          <ac:cxnSpMkLst>
            <pc:docMk/>
            <pc:sldMk cId="3722933630" sldId="369"/>
            <ac:cxnSpMk id="5" creationId="{E9BC3EB0-F9BC-409E-8C51-F60F3E635E3E}"/>
          </ac:cxnSpMkLst>
        </pc:cxnChg>
        <pc:cxnChg chg="add mod">
          <ac:chgData name="Jan Šváb" userId="8b8fe6a79352dc26" providerId="LiveId" clId="{D695ED11-830E-43B7-9EE4-AC8D53C541B4}" dt="2021-10-05T12:47:49.117" v="1539" actId="14100"/>
          <ac:cxnSpMkLst>
            <pc:docMk/>
            <pc:sldMk cId="3722933630" sldId="369"/>
            <ac:cxnSpMk id="7" creationId="{BF7C211B-FC22-4F5B-A802-72A353D64BA5}"/>
          </ac:cxnSpMkLst>
        </pc:cxnChg>
      </pc:sldChg>
      <pc:sldChg chg="modSp add mod">
        <pc:chgData name="Jan Šváb" userId="8b8fe6a79352dc26" providerId="LiveId" clId="{D695ED11-830E-43B7-9EE4-AC8D53C541B4}" dt="2021-10-05T13:15:34.051" v="2314" actId="313"/>
        <pc:sldMkLst>
          <pc:docMk/>
          <pc:sldMk cId="957332279" sldId="370"/>
        </pc:sldMkLst>
        <pc:spChg chg="mod">
          <ac:chgData name="Jan Šváb" userId="8b8fe6a79352dc26" providerId="LiveId" clId="{D695ED11-830E-43B7-9EE4-AC8D53C541B4}" dt="2021-10-05T13:15:34.051" v="2314" actId="313"/>
          <ac:spMkLst>
            <pc:docMk/>
            <pc:sldMk cId="957332279" sldId="370"/>
            <ac:spMk id="3" creationId="{04C15966-F966-44F1-89DC-80E479FAB5E2}"/>
          </ac:spMkLst>
        </pc:spChg>
      </pc:sldChg>
      <pc:sldChg chg="modSp new mod">
        <pc:chgData name="Jan Šváb" userId="8b8fe6a79352dc26" providerId="LiveId" clId="{D695ED11-830E-43B7-9EE4-AC8D53C541B4}" dt="2021-10-05T14:07:02.671" v="3604" actId="113"/>
        <pc:sldMkLst>
          <pc:docMk/>
          <pc:sldMk cId="2891380141" sldId="371"/>
        </pc:sldMkLst>
        <pc:spChg chg="mod">
          <ac:chgData name="Jan Šváb" userId="8b8fe6a79352dc26" providerId="LiveId" clId="{D695ED11-830E-43B7-9EE4-AC8D53C541B4}" dt="2021-10-05T13:19:01.123" v="2381" actId="20577"/>
          <ac:spMkLst>
            <pc:docMk/>
            <pc:sldMk cId="2891380141" sldId="371"/>
            <ac:spMk id="2" creationId="{F591A873-9360-49AD-A3A4-2B0A9CAEC8D4}"/>
          </ac:spMkLst>
        </pc:spChg>
        <pc:spChg chg="mod">
          <ac:chgData name="Jan Šváb" userId="8b8fe6a79352dc26" providerId="LiveId" clId="{D695ED11-830E-43B7-9EE4-AC8D53C541B4}" dt="2021-10-05T14:07:02.671" v="3604" actId="113"/>
          <ac:spMkLst>
            <pc:docMk/>
            <pc:sldMk cId="2891380141" sldId="371"/>
            <ac:spMk id="3" creationId="{4827C4F9-0D2F-405B-89AC-09F6BA272D73}"/>
          </ac:spMkLst>
        </pc:spChg>
      </pc:sldChg>
      <pc:sldChg chg="addSp delSp modSp new mod ord modClrScheme chgLayout">
        <pc:chgData name="Jan Šváb" userId="8b8fe6a79352dc26" providerId="LiveId" clId="{D695ED11-830E-43B7-9EE4-AC8D53C541B4}" dt="2021-10-05T13:27:24.282" v="2738" actId="6549"/>
        <pc:sldMkLst>
          <pc:docMk/>
          <pc:sldMk cId="2591301252" sldId="372"/>
        </pc:sldMkLst>
        <pc:spChg chg="del">
          <ac:chgData name="Jan Šváb" userId="8b8fe6a79352dc26" providerId="LiveId" clId="{D695ED11-830E-43B7-9EE4-AC8D53C541B4}" dt="2021-10-05T13:26:08.948" v="2671" actId="700"/>
          <ac:spMkLst>
            <pc:docMk/>
            <pc:sldMk cId="2591301252" sldId="372"/>
            <ac:spMk id="2" creationId="{D44D2127-53A1-414F-9D1E-75BF71C01F96}"/>
          </ac:spMkLst>
        </pc:spChg>
        <pc:spChg chg="del">
          <ac:chgData name="Jan Šváb" userId="8b8fe6a79352dc26" providerId="LiveId" clId="{D695ED11-830E-43B7-9EE4-AC8D53C541B4}" dt="2021-10-05T13:26:08.948" v="2671" actId="700"/>
          <ac:spMkLst>
            <pc:docMk/>
            <pc:sldMk cId="2591301252" sldId="372"/>
            <ac:spMk id="3" creationId="{9D386E62-1027-4BA6-8E59-B3EE439AD00A}"/>
          </ac:spMkLst>
        </pc:spChg>
        <pc:spChg chg="mod ord">
          <ac:chgData name="Jan Šváb" userId="8b8fe6a79352dc26" providerId="LiveId" clId="{D695ED11-830E-43B7-9EE4-AC8D53C541B4}" dt="2021-10-05T13:26:12.614" v="2672" actId="700"/>
          <ac:spMkLst>
            <pc:docMk/>
            <pc:sldMk cId="2591301252" sldId="372"/>
            <ac:spMk id="4" creationId="{1931F924-1059-481E-BE4B-D7D2BC65BCE9}"/>
          </ac:spMkLst>
        </pc:spChg>
        <pc:spChg chg="add mod">
          <ac:chgData name="Jan Šváb" userId="8b8fe6a79352dc26" providerId="LiveId" clId="{D695ED11-830E-43B7-9EE4-AC8D53C541B4}" dt="2021-10-05T13:27:24.282" v="2738" actId="6549"/>
          <ac:spMkLst>
            <pc:docMk/>
            <pc:sldMk cId="2591301252" sldId="372"/>
            <ac:spMk id="5" creationId="{FC9D332F-06B8-478B-852A-896006D4D6BB}"/>
          </ac:spMkLst>
        </pc:spChg>
      </pc:sldChg>
      <pc:sldChg chg="modSp add mod">
        <pc:chgData name="Jan Šváb" userId="8b8fe6a79352dc26" providerId="LiveId" clId="{D695ED11-830E-43B7-9EE4-AC8D53C541B4}" dt="2021-10-05T13:27:20.057" v="2737" actId="20577"/>
        <pc:sldMkLst>
          <pc:docMk/>
          <pc:sldMk cId="3679890557" sldId="373"/>
        </pc:sldMkLst>
        <pc:spChg chg="mod">
          <ac:chgData name="Jan Šváb" userId="8b8fe6a79352dc26" providerId="LiveId" clId="{D695ED11-830E-43B7-9EE4-AC8D53C541B4}" dt="2021-10-05T13:27:20.057" v="2737" actId="20577"/>
          <ac:spMkLst>
            <pc:docMk/>
            <pc:sldMk cId="3679890557" sldId="373"/>
            <ac:spMk id="5" creationId="{FC9D332F-06B8-478B-852A-896006D4D6BB}"/>
          </ac:spMkLst>
        </pc:spChg>
      </pc:sldChg>
      <pc:sldChg chg="modSp new mod ord modShow">
        <pc:chgData name="Jan Šváb" userId="8b8fe6a79352dc26" providerId="LiveId" clId="{D695ED11-830E-43B7-9EE4-AC8D53C541B4}" dt="2021-10-05T14:07:36.968" v="3605" actId="729"/>
        <pc:sldMkLst>
          <pc:docMk/>
          <pc:sldMk cId="537518333" sldId="374"/>
        </pc:sldMkLst>
        <pc:spChg chg="mod">
          <ac:chgData name="Jan Šváb" userId="8b8fe6a79352dc26" providerId="LiveId" clId="{D695ED11-830E-43B7-9EE4-AC8D53C541B4}" dt="2021-10-05T13:37:42.284" v="2845" actId="20577"/>
          <ac:spMkLst>
            <pc:docMk/>
            <pc:sldMk cId="537518333" sldId="374"/>
            <ac:spMk id="2" creationId="{757B7533-BD74-410D-A2DC-C908C9424BF7}"/>
          </ac:spMkLst>
        </pc:spChg>
        <pc:spChg chg="mod">
          <ac:chgData name="Jan Šváb" userId="8b8fe6a79352dc26" providerId="LiveId" clId="{D695ED11-830E-43B7-9EE4-AC8D53C541B4}" dt="2021-10-05T13:42:01.966" v="3095" actId="255"/>
          <ac:spMkLst>
            <pc:docMk/>
            <pc:sldMk cId="537518333" sldId="374"/>
            <ac:spMk id="3" creationId="{2A5010F3-36B2-493F-B959-C8C48778047A}"/>
          </ac:spMkLst>
        </pc:spChg>
      </pc:sldChg>
      <pc:sldChg chg="modSp new mod ord">
        <pc:chgData name="Jan Šváb" userId="8b8fe6a79352dc26" providerId="LiveId" clId="{D695ED11-830E-43B7-9EE4-AC8D53C541B4}" dt="2021-10-05T13:49:13.526" v="3349" actId="20577"/>
        <pc:sldMkLst>
          <pc:docMk/>
          <pc:sldMk cId="860421241" sldId="375"/>
        </pc:sldMkLst>
        <pc:spChg chg="mod">
          <ac:chgData name="Jan Šváb" userId="8b8fe6a79352dc26" providerId="LiveId" clId="{D695ED11-830E-43B7-9EE4-AC8D53C541B4}" dt="2021-10-05T13:49:13.526" v="3349" actId="20577"/>
          <ac:spMkLst>
            <pc:docMk/>
            <pc:sldMk cId="860421241" sldId="375"/>
            <ac:spMk id="2" creationId="{14564F88-3F5D-416F-8D52-DFB4428C0490}"/>
          </ac:spMkLst>
        </pc:spChg>
        <pc:spChg chg="mod">
          <ac:chgData name="Jan Šváb" userId="8b8fe6a79352dc26" providerId="LiveId" clId="{D695ED11-830E-43B7-9EE4-AC8D53C541B4}" dt="2021-10-05T13:29:59.551" v="2773" actId="27636"/>
          <ac:spMkLst>
            <pc:docMk/>
            <pc:sldMk cId="860421241" sldId="375"/>
            <ac:spMk id="3" creationId="{4238744D-6DB7-4710-BCBE-9DEBA8ED5A89}"/>
          </ac:spMkLst>
        </pc:spChg>
      </pc:sldChg>
      <pc:sldChg chg="modSp new mod ord">
        <pc:chgData name="Jan Šváb" userId="8b8fe6a79352dc26" providerId="LiveId" clId="{D695ED11-830E-43B7-9EE4-AC8D53C541B4}" dt="2021-10-05T13:35:45.975" v="2835"/>
        <pc:sldMkLst>
          <pc:docMk/>
          <pc:sldMk cId="987068476" sldId="376"/>
        </pc:sldMkLst>
        <pc:spChg chg="mod">
          <ac:chgData name="Jan Šváb" userId="8b8fe6a79352dc26" providerId="LiveId" clId="{D695ED11-830E-43B7-9EE4-AC8D53C541B4}" dt="2021-10-05T13:35:43.281" v="2833" actId="20577"/>
          <ac:spMkLst>
            <pc:docMk/>
            <pc:sldMk cId="987068476" sldId="376"/>
            <ac:spMk id="2" creationId="{C1E48E16-8B51-4A64-88F4-853097D0E78B}"/>
          </ac:spMkLst>
        </pc:spChg>
        <pc:spChg chg="mod">
          <ac:chgData name="Jan Šváb" userId="8b8fe6a79352dc26" providerId="LiveId" clId="{D695ED11-830E-43B7-9EE4-AC8D53C541B4}" dt="2021-10-05T13:35:36.065" v="2814" actId="5793"/>
          <ac:spMkLst>
            <pc:docMk/>
            <pc:sldMk cId="987068476" sldId="376"/>
            <ac:spMk id="3" creationId="{D714B304-06CC-4536-AC65-B9B409903819}"/>
          </ac:spMkLst>
        </pc:spChg>
      </pc:sldChg>
      <pc:sldChg chg="modSp new mod">
        <pc:chgData name="Jan Šváb" userId="8b8fe6a79352dc26" providerId="LiveId" clId="{D695ED11-830E-43B7-9EE4-AC8D53C541B4}" dt="2021-10-05T14:07:52.724" v="3618" actId="20577"/>
        <pc:sldMkLst>
          <pc:docMk/>
          <pc:sldMk cId="1564001817" sldId="377"/>
        </pc:sldMkLst>
        <pc:spChg chg="mod">
          <ac:chgData name="Jan Šváb" userId="8b8fe6a79352dc26" providerId="LiveId" clId="{D695ED11-830E-43B7-9EE4-AC8D53C541B4}" dt="2021-10-05T13:45:54.535" v="3261" actId="20577"/>
          <ac:spMkLst>
            <pc:docMk/>
            <pc:sldMk cId="1564001817" sldId="377"/>
            <ac:spMk id="2" creationId="{180E371E-D373-4BBA-A2A0-328B1CD0F34F}"/>
          </ac:spMkLst>
        </pc:spChg>
        <pc:spChg chg="mod">
          <ac:chgData name="Jan Šváb" userId="8b8fe6a79352dc26" providerId="LiveId" clId="{D695ED11-830E-43B7-9EE4-AC8D53C541B4}" dt="2021-10-05T14:07:52.724" v="3618" actId="20577"/>
          <ac:spMkLst>
            <pc:docMk/>
            <pc:sldMk cId="1564001817" sldId="377"/>
            <ac:spMk id="3" creationId="{67244748-2E6B-469F-9272-54542934FB7E}"/>
          </ac:spMkLst>
        </pc:spChg>
      </pc:sldChg>
      <pc:sldChg chg="addSp modSp add mod modAnim">
        <pc:chgData name="Jan Šváb" userId="8b8fe6a79352dc26" providerId="LiveId" clId="{D695ED11-830E-43B7-9EE4-AC8D53C541B4}" dt="2021-10-05T13:47:12.551" v="3280" actId="20577"/>
        <pc:sldMkLst>
          <pc:docMk/>
          <pc:sldMk cId="3409613704" sldId="378"/>
        </pc:sldMkLst>
        <pc:spChg chg="mod">
          <ac:chgData name="Jan Šváb" userId="8b8fe6a79352dc26" providerId="LiveId" clId="{D695ED11-830E-43B7-9EE4-AC8D53C541B4}" dt="2021-10-05T13:46:00.471" v="3269" actId="20577"/>
          <ac:spMkLst>
            <pc:docMk/>
            <pc:sldMk cId="3409613704" sldId="378"/>
            <ac:spMk id="2" creationId="{180E371E-D373-4BBA-A2A0-328B1CD0F34F}"/>
          </ac:spMkLst>
        </pc:spChg>
        <pc:spChg chg="mod">
          <ac:chgData name="Jan Šváb" userId="8b8fe6a79352dc26" providerId="LiveId" clId="{D695ED11-830E-43B7-9EE4-AC8D53C541B4}" dt="2021-10-05T13:46:49.407" v="3276" actId="20577"/>
          <ac:spMkLst>
            <pc:docMk/>
            <pc:sldMk cId="3409613704" sldId="378"/>
            <ac:spMk id="3" creationId="{67244748-2E6B-469F-9272-54542934FB7E}"/>
          </ac:spMkLst>
        </pc:spChg>
        <pc:spChg chg="add mod">
          <ac:chgData name="Jan Šváb" userId="8b8fe6a79352dc26" providerId="LiveId" clId="{D695ED11-830E-43B7-9EE4-AC8D53C541B4}" dt="2021-10-05T13:47:12.551" v="3280" actId="20577"/>
          <ac:spMkLst>
            <pc:docMk/>
            <pc:sldMk cId="3409613704" sldId="378"/>
            <ac:spMk id="5" creationId="{67B1166A-E32F-41AA-93FD-F85E1F85D43C}"/>
          </ac:spMkLst>
        </pc:spChg>
      </pc:sldChg>
      <pc:sldChg chg="modSp add mod">
        <pc:chgData name="Jan Šváb" userId="8b8fe6a79352dc26" providerId="LiveId" clId="{D695ED11-830E-43B7-9EE4-AC8D53C541B4}" dt="2021-10-05T13:48:48.617" v="3335" actId="403"/>
        <pc:sldMkLst>
          <pc:docMk/>
          <pc:sldMk cId="3664626756" sldId="379"/>
        </pc:sldMkLst>
        <pc:spChg chg="mod">
          <ac:chgData name="Jan Šváb" userId="8b8fe6a79352dc26" providerId="LiveId" clId="{D695ED11-830E-43B7-9EE4-AC8D53C541B4}" dt="2021-10-05T13:48:22.752" v="3322" actId="20577"/>
          <ac:spMkLst>
            <pc:docMk/>
            <pc:sldMk cId="3664626756" sldId="379"/>
            <ac:spMk id="2" creationId="{F591A873-9360-49AD-A3A4-2B0A9CAEC8D4}"/>
          </ac:spMkLst>
        </pc:spChg>
        <pc:spChg chg="mod">
          <ac:chgData name="Jan Šváb" userId="8b8fe6a79352dc26" providerId="LiveId" clId="{D695ED11-830E-43B7-9EE4-AC8D53C541B4}" dt="2021-10-05T13:48:48.617" v="3335" actId="403"/>
          <ac:spMkLst>
            <pc:docMk/>
            <pc:sldMk cId="3664626756" sldId="379"/>
            <ac:spMk id="3" creationId="{4827C4F9-0D2F-405B-89AC-09F6BA272D73}"/>
          </ac:spMkLst>
        </pc:spChg>
      </pc:sldChg>
      <pc:sldChg chg="addSp delSp modSp new mod">
        <pc:chgData name="Jan Šváb" userId="8b8fe6a79352dc26" providerId="LiveId" clId="{D695ED11-830E-43B7-9EE4-AC8D53C541B4}" dt="2021-10-05T13:57:43.654" v="3571" actId="20577"/>
        <pc:sldMkLst>
          <pc:docMk/>
          <pc:sldMk cId="2397394934" sldId="380"/>
        </pc:sldMkLst>
        <pc:spChg chg="del mod">
          <ac:chgData name="Jan Šváb" userId="8b8fe6a79352dc26" providerId="LiveId" clId="{D695ED11-830E-43B7-9EE4-AC8D53C541B4}" dt="2021-10-05T13:56:22.113" v="3550" actId="478"/>
          <ac:spMkLst>
            <pc:docMk/>
            <pc:sldMk cId="2397394934" sldId="380"/>
            <ac:spMk id="2" creationId="{48C841A6-91DF-44E1-86CA-4B5A4841BD04}"/>
          </ac:spMkLst>
        </pc:spChg>
        <pc:spChg chg="mod">
          <ac:chgData name="Jan Šváb" userId="8b8fe6a79352dc26" providerId="LiveId" clId="{D695ED11-830E-43B7-9EE4-AC8D53C541B4}" dt="2021-10-05T13:57:24.430" v="3569" actId="20577"/>
          <ac:spMkLst>
            <pc:docMk/>
            <pc:sldMk cId="2397394934" sldId="380"/>
            <ac:spMk id="3" creationId="{6269E127-8EBB-482F-9CF8-1D0CC7A5F2F9}"/>
          </ac:spMkLst>
        </pc:spChg>
        <pc:spChg chg="add del mod">
          <ac:chgData name="Jan Šváb" userId="8b8fe6a79352dc26" providerId="LiveId" clId="{D695ED11-830E-43B7-9EE4-AC8D53C541B4}" dt="2021-10-05T13:51:44.725" v="3434"/>
          <ac:spMkLst>
            <pc:docMk/>
            <pc:sldMk cId="2397394934" sldId="380"/>
            <ac:spMk id="6" creationId="{2AE04857-A4EE-4DD1-A846-8DD9330F70DD}"/>
          </ac:spMkLst>
        </pc:spChg>
        <pc:spChg chg="add mod">
          <ac:chgData name="Jan Šváb" userId="8b8fe6a79352dc26" providerId="LiveId" clId="{D695ED11-830E-43B7-9EE4-AC8D53C541B4}" dt="2021-10-05T13:57:43.654" v="3571" actId="20577"/>
          <ac:spMkLst>
            <pc:docMk/>
            <pc:sldMk cId="2397394934" sldId="380"/>
            <ac:spMk id="7" creationId="{BCC0269F-3F72-4185-82EF-9041FC87EE52}"/>
          </ac:spMkLst>
        </pc:spChg>
        <pc:spChg chg="add del mod">
          <ac:chgData name="Jan Šváb" userId="8b8fe6a79352dc26" providerId="LiveId" clId="{D695ED11-830E-43B7-9EE4-AC8D53C541B4}" dt="2021-10-05T13:56:24.045" v="3551" actId="478"/>
          <ac:spMkLst>
            <pc:docMk/>
            <pc:sldMk cId="2397394934" sldId="380"/>
            <ac:spMk id="9" creationId="{6CB75E21-97D1-49F1-9ECE-EE968593E1DF}"/>
          </ac:spMkLst>
        </pc:spChg>
        <pc:spChg chg="add mod">
          <ac:chgData name="Jan Šváb" userId="8b8fe6a79352dc26" providerId="LiveId" clId="{D695ED11-830E-43B7-9EE4-AC8D53C541B4}" dt="2021-10-05T13:56:30.127" v="3553" actId="1076"/>
          <ac:spMkLst>
            <pc:docMk/>
            <pc:sldMk cId="2397394934" sldId="380"/>
            <ac:spMk id="11" creationId="{03C30458-3C6C-4A72-AAAF-81EFD6177405}"/>
          </ac:spMkLst>
        </pc:spChg>
        <pc:spChg chg="add mod">
          <ac:chgData name="Jan Šváb" userId="8b8fe6a79352dc26" providerId="LiveId" clId="{D695ED11-830E-43B7-9EE4-AC8D53C541B4}" dt="2021-10-05T13:56:30.127" v="3553" actId="1076"/>
          <ac:spMkLst>
            <pc:docMk/>
            <pc:sldMk cId="2397394934" sldId="380"/>
            <ac:spMk id="13" creationId="{23AE060C-DAD9-4D37-92DE-35B676B76815}"/>
          </ac:spMkLst>
        </pc:spChg>
        <pc:graphicFrameChg chg="add del modGraphic">
          <ac:chgData name="Jan Šváb" userId="8b8fe6a79352dc26" providerId="LiveId" clId="{D695ED11-830E-43B7-9EE4-AC8D53C541B4}" dt="2021-10-05T13:51:35.916" v="3429" actId="3680"/>
          <ac:graphicFrameMkLst>
            <pc:docMk/>
            <pc:sldMk cId="2397394934" sldId="380"/>
            <ac:graphicFrameMk id="5" creationId="{9FC74950-3542-42F2-8F63-173760B0D2B3}"/>
          </ac:graphicFrameMkLst>
        </pc:graphicFrameChg>
        <pc:picChg chg="add del mod">
          <ac:chgData name="Jan Šváb" userId="8b8fe6a79352dc26" providerId="LiveId" clId="{D695ED11-830E-43B7-9EE4-AC8D53C541B4}" dt="2021-10-05T13:53:37.933" v="3461" actId="478"/>
          <ac:picMkLst>
            <pc:docMk/>
            <pc:sldMk cId="2397394934" sldId="380"/>
            <ac:picMk id="1026" creationId="{A9F3D287-BD07-410B-8DC4-73E1E3630F60}"/>
          </ac:picMkLst>
        </pc:picChg>
        <pc:picChg chg="add mod">
          <ac:chgData name="Jan Šváb" userId="8b8fe6a79352dc26" providerId="LiveId" clId="{D695ED11-830E-43B7-9EE4-AC8D53C541B4}" dt="2021-10-05T13:56:30.127" v="3553" actId="1076"/>
          <ac:picMkLst>
            <pc:docMk/>
            <pc:sldMk cId="2397394934" sldId="380"/>
            <ac:picMk id="1028" creationId="{159BCC35-9625-4773-933D-7F756494F1F0}"/>
          </ac:picMkLst>
        </pc:picChg>
        <pc:picChg chg="add del mod">
          <ac:chgData name="Jan Šváb" userId="8b8fe6a79352dc26" providerId="LiveId" clId="{D695ED11-830E-43B7-9EE4-AC8D53C541B4}" dt="2021-10-05T13:56:30.127" v="3553" actId="1076"/>
          <ac:picMkLst>
            <pc:docMk/>
            <pc:sldMk cId="2397394934" sldId="380"/>
            <ac:picMk id="1030" creationId="{7357C1BE-A4E9-4004-9F0F-083F10A1914B}"/>
          </ac:picMkLst>
        </pc:picChg>
        <pc:picChg chg="add mod">
          <ac:chgData name="Jan Šváb" userId="8b8fe6a79352dc26" providerId="LiveId" clId="{D695ED11-830E-43B7-9EE4-AC8D53C541B4}" dt="2021-10-05T13:56:30.127" v="3553" actId="1076"/>
          <ac:picMkLst>
            <pc:docMk/>
            <pc:sldMk cId="2397394934" sldId="380"/>
            <ac:picMk id="1032" creationId="{9AE37D7E-8234-4AC2-9F4B-EAB598ACAF06}"/>
          </ac:picMkLst>
        </pc:picChg>
      </pc:sldChg>
      <pc:sldChg chg="add del">
        <pc:chgData name="Jan Šváb" userId="8b8fe6a79352dc26" providerId="LiveId" clId="{D695ED11-830E-43B7-9EE4-AC8D53C541B4}" dt="2021-10-05T14:00:38.057" v="3572" actId="47"/>
        <pc:sldMkLst>
          <pc:docMk/>
          <pc:sldMk cId="474681595" sldId="381"/>
        </pc:sldMkLst>
      </pc:sldChg>
      <pc:sldChg chg="new del">
        <pc:chgData name="Jan Šváb" userId="8b8fe6a79352dc26" providerId="LiveId" clId="{D695ED11-830E-43B7-9EE4-AC8D53C541B4}" dt="2021-10-05T14:08:28.744" v="3641" actId="47"/>
        <pc:sldMkLst>
          <pc:docMk/>
          <pc:sldMk cId="3258104067" sldId="381"/>
        </pc:sldMkLst>
      </pc:sldChg>
      <pc:sldChg chg="modSp add mod">
        <pc:chgData name="Jan Šváb" userId="8b8fe6a79352dc26" providerId="LiveId" clId="{D695ED11-830E-43B7-9EE4-AC8D53C541B4}" dt="2021-10-05T14:08:18.373" v="3637" actId="20577"/>
        <pc:sldMkLst>
          <pc:docMk/>
          <pc:sldMk cId="3590423021" sldId="382"/>
        </pc:sldMkLst>
        <pc:spChg chg="mod">
          <ac:chgData name="Jan Šváb" userId="8b8fe6a79352dc26" providerId="LiveId" clId="{D695ED11-830E-43B7-9EE4-AC8D53C541B4}" dt="2021-10-05T14:08:18.373" v="3637" actId="20577"/>
          <ac:spMkLst>
            <pc:docMk/>
            <pc:sldMk cId="3590423021" sldId="382"/>
            <ac:spMk id="5" creationId="{FC9D332F-06B8-478B-852A-896006D4D6BB}"/>
          </ac:spMkLst>
        </pc:spChg>
      </pc:sldChg>
      <pc:sldChg chg="modSp add mod ord">
        <pc:chgData name="Jan Šváb" userId="8b8fe6a79352dc26" providerId="LiveId" clId="{D695ED11-830E-43B7-9EE4-AC8D53C541B4}" dt="2021-10-05T14:13:15.275" v="4119" actId="20577"/>
        <pc:sldMkLst>
          <pc:docMk/>
          <pc:sldMk cId="1860664124" sldId="383"/>
        </pc:sldMkLst>
        <pc:spChg chg="mod">
          <ac:chgData name="Jan Šváb" userId="8b8fe6a79352dc26" providerId="LiveId" clId="{D695ED11-830E-43B7-9EE4-AC8D53C541B4}" dt="2021-10-05T14:08:38.173" v="3667" actId="20577"/>
          <ac:spMkLst>
            <pc:docMk/>
            <pc:sldMk cId="1860664124" sldId="383"/>
            <ac:spMk id="2" creationId="{F591A873-9360-49AD-A3A4-2B0A9CAEC8D4}"/>
          </ac:spMkLst>
        </pc:spChg>
        <pc:spChg chg="mod">
          <ac:chgData name="Jan Šváb" userId="8b8fe6a79352dc26" providerId="LiveId" clId="{D695ED11-830E-43B7-9EE4-AC8D53C541B4}" dt="2021-10-05T14:13:15.275" v="4119" actId="20577"/>
          <ac:spMkLst>
            <pc:docMk/>
            <pc:sldMk cId="1860664124" sldId="383"/>
            <ac:spMk id="3" creationId="{4827C4F9-0D2F-405B-89AC-09F6BA272D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013B-2E18-6A49-9BCA-8CD79FD60B5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8AF71-1D3F-6946-BDD4-099803EB2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8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754F-7CC0-CF43-BA6B-8E9E84A487E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1745-304A-A045-88DD-A9DC3D4C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278063" y="2305050"/>
            <a:ext cx="6865937" cy="161925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idx="4294967295" hasCustomPrompt="1"/>
          </p:nvPr>
        </p:nvSpPr>
        <p:spPr>
          <a:xfrm>
            <a:off x="2278063" y="4171950"/>
            <a:ext cx="6865937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d 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d ve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/>
              <a:t>Jméno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/>
              <a:t>Děkuji Vám za pozornost.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/>
              <a:t>Email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/>
              <a:t>Děkuji Vám za pozornost.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0" name="Rectangle 9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3" name="Picture 2" descr="Actuaria logo 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12" name="Picture 11" descr="Actuaria logo 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17" name="Picture 16" descr="Actuaria logo W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</p:spTree>
    <p:extLst>
      <p:ext uri="{BB962C8B-B14F-4D97-AF65-F5344CB8AC3E}">
        <p14:creationId xmlns:p14="http://schemas.microsoft.com/office/powerpoint/2010/main" val="80710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278063" y="2305050"/>
            <a:ext cx="6865937" cy="161925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idx="4294967295" hasCustomPrompt="1"/>
          </p:nvPr>
        </p:nvSpPr>
        <p:spPr>
          <a:xfrm>
            <a:off x="2278063" y="4171950"/>
            <a:ext cx="6865937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cs-CZ" dirty="0"/>
              <a:t>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29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/>
              <a:t>Agenda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5404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6725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3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23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/>
              <a:t>Agenda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6C16C-5607-B240-B9EC-AA2EBB69D1B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55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5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55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d 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07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0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/>
              <a:t>Jméno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/>
              <a:t>Email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Děkuji Vám za pozornost.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8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bg1"/>
                </a:solidFill>
              </a:rPr>
              <a:t>www.actuaria.cz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bg1"/>
                </a:solidFill>
              </a:rPr>
              <a:t>Česká společnost aktuárů</a:t>
            </a:r>
          </a:p>
        </p:txBody>
      </p:sp>
    </p:spTree>
    <p:extLst>
      <p:ext uri="{BB962C8B-B14F-4D97-AF65-F5344CB8AC3E}">
        <p14:creationId xmlns:p14="http://schemas.microsoft.com/office/powerpoint/2010/main" val="184379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777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851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89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3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977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634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0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48E16-8B51-4A64-88F4-853097D0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slogan AAE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4B304-06CC-4536-AC65-B9B40990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b="1" dirty="0" err="1">
                <a:solidFill>
                  <a:srgbClr val="1D79AF"/>
                </a:solidFill>
              </a:rPr>
              <a:t>A</a:t>
            </a:r>
            <a:r>
              <a:rPr lang="cs-CZ" dirty="0" err="1"/>
              <a:t>dvicing</a:t>
            </a:r>
            <a:endParaRPr lang="cs-CZ" dirty="0"/>
          </a:p>
          <a:p>
            <a:pPr marL="0" indent="0">
              <a:buNone/>
            </a:pPr>
            <a:r>
              <a:rPr lang="cs-CZ" sz="4400" b="1" dirty="0" err="1">
                <a:solidFill>
                  <a:srgbClr val="1D79AF"/>
                </a:solidFill>
              </a:rPr>
              <a:t>A</a:t>
            </a:r>
            <a:r>
              <a:rPr lang="cs-CZ" dirty="0" err="1"/>
              <a:t>chieving</a:t>
            </a:r>
            <a:endParaRPr lang="cs-CZ" dirty="0"/>
          </a:p>
          <a:p>
            <a:pPr marL="0" indent="0">
              <a:buNone/>
            </a:pPr>
            <a:r>
              <a:rPr lang="cs-CZ" sz="4400" b="1" dirty="0" err="1">
                <a:solidFill>
                  <a:srgbClr val="1D79AF"/>
                </a:solidFill>
              </a:rPr>
              <a:t>E</a:t>
            </a:r>
            <a:r>
              <a:rPr lang="cs-CZ" dirty="0" err="1"/>
              <a:t>ngaging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4AE81-65DE-45D8-8763-F74E1CCB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8706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1A873-9360-49AD-A3A4-2B0A9CAE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stanov AAE</a:t>
            </a:r>
            <a:br>
              <a:rPr lang="cs-CZ" dirty="0"/>
            </a:br>
            <a:r>
              <a:rPr lang="cs-CZ" dirty="0"/>
              <a:t>Článek 6 – </a:t>
            </a:r>
            <a:r>
              <a:rPr lang="cs-CZ" dirty="0" err="1"/>
              <a:t>Mutual</a:t>
            </a:r>
            <a:r>
              <a:rPr lang="cs-CZ" dirty="0"/>
              <a:t> </a:t>
            </a:r>
            <a:r>
              <a:rPr lang="cs-CZ" dirty="0" err="1"/>
              <a:t>recognition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7C4F9-0D2F-405B-89AC-09F6BA27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cs-CZ" sz="1600" dirty="0"/>
              <a:t>Mandát uzavřít dohodu (MRA)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cs-CZ" sz="1600" dirty="0"/>
              <a:t>Definice vyšší moci a definice právních důvodů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cs-CZ" sz="1600" b="1" dirty="0">
                <a:solidFill>
                  <a:schemeClr val="accent5"/>
                </a:solidFill>
              </a:rPr>
              <a:t>5 let na nápravu, pokud valná hromada neschválí prodloužení lhůty pro rozhodnutí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cs-CZ" sz="1600" dirty="0"/>
              <a:t>Pozorovatelská členská sdružení nemohou být stranou dohody o vzájemném uznávání.  Mohou však uzavřít paralelní dvoustrannou dohodu o vzájemném uznávání kvalifikací s jakoukoli pojistně matematickou asociací.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78F8EB-B9B6-405F-8FFB-CB6D25F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138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31F924-1059-481E-BE4B-D7D2BC65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11</a:t>
            </a:fld>
            <a:endParaRPr 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9D332F-06B8-478B-852A-896006D4D6BB}"/>
              </a:ext>
            </a:extLst>
          </p:cNvPr>
          <p:cNvSpPr txBox="1"/>
          <p:nvPr/>
        </p:nvSpPr>
        <p:spPr>
          <a:xfrm>
            <a:off x="2806262" y="2585545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Source Sans Pro" panose="020B0503030403020204" pitchFamily="34" charset="-18"/>
              </a:rPr>
              <a:t>CPD </a:t>
            </a:r>
            <a:r>
              <a:rPr lang="cs-CZ" sz="3200" dirty="0" err="1">
                <a:solidFill>
                  <a:schemeClr val="bg1"/>
                </a:solidFill>
                <a:latin typeface="Source Sans Pro" panose="020B0503030403020204" pitchFamily="34" charset="-18"/>
              </a:rPr>
              <a:t>guidelines</a:t>
            </a:r>
            <a:endParaRPr lang="cs-CZ" sz="3200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7989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B7533-BD74-410D-A2DC-C908C942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Principles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010F3-36B2-493F-B959-C8C4877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Systém CPD by měl pomoci prokázat, že pojistní matematici zůstávají fit &amp; proper</a:t>
            </a:r>
          </a:p>
          <a:p>
            <a:pPr algn="l">
              <a:buFont typeface="+mj-lt"/>
              <a:buAutoNum type="arabicPeriod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CPD musí být náležitě zdokumentováno (věrohodnost a účinnost systému, schopnost se prokázat na vyžádání)</a:t>
            </a:r>
          </a:p>
          <a:p>
            <a:pPr algn="l">
              <a:buFont typeface="+mj-lt"/>
              <a:buAutoNum type="arabicPeriod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CPD musí být vhodným způsobem vyhodnoceno (obsah a forma)</a:t>
            </a:r>
          </a:p>
          <a:p>
            <a:pPr lvl="1"/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Jednotliví pojistní matematici jsou zodpovědní za obsah svého vlastního programu</a:t>
            </a:r>
          </a:p>
          <a:p>
            <a:pPr lvl="1"/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Asociace by měla podporovat, aby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šlenové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diskutovali o svém CPD s kolegy </a:t>
            </a:r>
          </a:p>
          <a:p>
            <a:pPr lvl="1"/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Asociace budou muset být schopny kontrolovat doklady o CPD (dokumentaci)</a:t>
            </a:r>
          </a:p>
          <a:p>
            <a:pPr lvl="1"/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také provádět pravidelné kontroly dodržování požadavků CPD (alespoň namátkově)</a:t>
            </a:r>
          </a:p>
          <a:p>
            <a:pPr algn="l">
              <a:buFont typeface="+mj-lt"/>
              <a:buAutoNum type="arabicPeriod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Požadavek na CPD musí být flexibilní v řadě prvků </a:t>
            </a:r>
          </a:p>
          <a:p>
            <a:pPr lvl="1"/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období pokrytí, uznání samostudia nebo omezení pro aktivity CPD v oblasti měkkých dovedností</a:t>
            </a:r>
          </a:p>
          <a:p>
            <a:pPr lvl="1"/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přiměřený z hlediska každé jurisdikce, aby požadavek nezaváděl nepřiměřené potíže pro pojistné matematiky, kteří požadavek CPD plní</a:t>
            </a:r>
            <a:endParaRPr lang="cs-CZ" sz="16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AA392A-1D74-4DF3-808E-A80F6E4F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751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E371E-D373-4BBA-A2A0-328B1CD0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a doporučení (1/2)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44748-2E6B-469F-9272-54542934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Aplikace</a:t>
            </a:r>
          </a:p>
          <a:p>
            <a:r>
              <a:rPr lang="cs-CZ" sz="1600" dirty="0"/>
              <a:t>povinné pro všechny kvalifikované pojistné matematiky (viz MRA) </a:t>
            </a:r>
          </a:p>
          <a:p>
            <a:r>
              <a:rPr lang="cs-CZ" sz="1600" dirty="0"/>
              <a:t>musí být jasně uvedené výjimky (např. důchodci …)</a:t>
            </a:r>
          </a:p>
          <a:p>
            <a:pPr marL="0" indent="0">
              <a:buNone/>
            </a:pPr>
            <a:r>
              <a:rPr lang="cs-CZ" sz="1600" b="1" dirty="0"/>
              <a:t>Obsah: </a:t>
            </a:r>
          </a:p>
          <a:p>
            <a:r>
              <a:rPr lang="cs-CZ" sz="1600" dirty="0"/>
              <a:t>Členové se vyzývají, aby zvážili své specifické požadavky na rozvoj v příslušné oblasti práce a podle toho zvolili aktivity CPD.</a:t>
            </a:r>
          </a:p>
          <a:p>
            <a:pPr marL="0" indent="0">
              <a:buNone/>
            </a:pPr>
            <a:r>
              <a:rPr lang="cs-CZ" sz="1600" b="1" dirty="0"/>
              <a:t>Dokumentace - doporučení</a:t>
            </a:r>
            <a:r>
              <a:rPr lang="cs-CZ" sz="1600" dirty="0"/>
              <a:t>: </a:t>
            </a:r>
          </a:p>
          <a:p>
            <a:r>
              <a:rPr lang="cs-CZ" sz="1600" dirty="0"/>
              <a:t>Osvědčené postupy pro dokumentaci mohou zahrnovat následující: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Analýza kompetencí, které člen vnímá jako vyžadující další rozvoj;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Plán aktivit v oblasti CPD;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Záznam o konkrétních provedených aktivitách CPD;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Záznam o čase stráveném aktivitami CPD;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Analýza rozsahu, v jakém byly rozvíjeny klíčové kompetence.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13D62A-850B-42D3-9A1A-451BB3E3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400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E371E-D373-4BBA-A2A0-328B1CD0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a doporučení (2/2)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44748-2E6B-469F-9272-54542934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Hodnocení:</a:t>
            </a:r>
          </a:p>
          <a:p>
            <a:pPr marL="0" indent="0">
              <a:buNone/>
            </a:pPr>
            <a:r>
              <a:rPr lang="cs-CZ" sz="1600" dirty="0"/>
              <a:t>Od členů se vyžaduje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provést sebehodnocení výsledků činností CPD v kontextu plánu rozvoje a nejlépe nechat své činnosti CPD a jejich výsledky přezkoumat třetí stranou, nebo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1600" dirty="0"/>
              <a:t>Absolvovat stanovený minimální počet hodin aktivit CPD (nejméně 45 hodin během tří let nebo odpovídající počet kreditů za školení).</a:t>
            </a:r>
          </a:p>
          <a:p>
            <a:pPr marL="0" indent="0">
              <a:buNone/>
            </a:pPr>
            <a:r>
              <a:rPr lang="cs-CZ" sz="1600" b="1" dirty="0"/>
              <a:t>Monitorování</a:t>
            </a:r>
            <a:r>
              <a:rPr lang="cs-CZ" sz="1600" dirty="0"/>
              <a:t>: </a:t>
            </a:r>
          </a:p>
          <a:p>
            <a:r>
              <a:rPr lang="cs-CZ" sz="1600" dirty="0"/>
              <a:t>proces, který umožňuje sledovat a dokumentovat dodržování systému CPD</a:t>
            </a:r>
          </a:p>
          <a:p>
            <a:endParaRPr 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13D62A-850B-42D3-9A1A-451BB3E3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14</a:t>
            </a:fld>
            <a:endParaRPr lang="cs-CZ" noProof="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B1166A-E32F-41AA-93FD-F85E1F85D43C}"/>
              </a:ext>
            </a:extLst>
          </p:cNvPr>
          <p:cNvSpPr/>
          <p:nvPr/>
        </p:nvSpPr>
        <p:spPr>
          <a:xfrm rot="21159154">
            <a:off x="7434632" y="4154102"/>
            <a:ext cx="1475963" cy="29126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lvl="1" algn="ctr"/>
            <a:r>
              <a:rPr lang="cs-CZ" dirty="0"/>
              <a:t>Od 1.1.2024</a:t>
            </a:r>
          </a:p>
        </p:txBody>
      </p:sp>
    </p:spTree>
    <p:extLst>
      <p:ext uri="{BB962C8B-B14F-4D97-AF65-F5344CB8AC3E}">
        <p14:creationId xmlns:p14="http://schemas.microsoft.com/office/powerpoint/2010/main" val="34096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1A873-9360-49AD-A3A4-2B0A9CAE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stanov AAE</a:t>
            </a:r>
            <a:br>
              <a:rPr lang="cs-CZ" dirty="0"/>
            </a:br>
            <a:r>
              <a:rPr lang="cs-CZ" dirty="0"/>
              <a:t>Článek 5 – </a:t>
            </a:r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Full </a:t>
            </a:r>
            <a:r>
              <a:rPr lang="cs-CZ" dirty="0" err="1"/>
              <a:t>Membership</a:t>
            </a:r>
            <a:r>
              <a:rPr lang="cs-CZ" dirty="0"/>
              <a:t>, odst.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7C4F9-0D2F-405B-89AC-09F6BA27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en-US" sz="1600" dirty="0"/>
              <a:t>They also have to have a Continuous Professional Development (CPD) scheme in place that reflects the requirements of the AAE CPD Guidelines, as may be amended from time to time.</a:t>
            </a:r>
            <a:endParaRPr 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78F8EB-B9B6-405F-8FFB-CB6D25F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462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31F924-1059-481E-BE4B-D7D2BC65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16</a:t>
            </a:fld>
            <a:endParaRPr 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9D332F-06B8-478B-852A-896006D4D6BB}"/>
              </a:ext>
            </a:extLst>
          </p:cNvPr>
          <p:cNvSpPr txBox="1"/>
          <p:nvPr/>
        </p:nvSpPr>
        <p:spPr>
          <a:xfrm>
            <a:off x="2806262" y="258554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latin typeface="Source Sans Pro" panose="020B0503030403020204" pitchFamily="34" charset="-18"/>
              </a:rPr>
              <a:t>Legal</a:t>
            </a:r>
            <a:r>
              <a:rPr lang="cs-CZ" sz="3200" dirty="0">
                <a:solidFill>
                  <a:schemeClr val="bg1"/>
                </a:solidFill>
                <a:latin typeface="Source Sans Pro" panose="020B0503030403020204" pitchFamily="34" charset="-18"/>
              </a:rPr>
              <a:t> </a:t>
            </a:r>
            <a:r>
              <a:rPr lang="cs-CZ" sz="3200" dirty="0" err="1">
                <a:solidFill>
                  <a:schemeClr val="bg1"/>
                </a:solidFill>
                <a:latin typeface="Source Sans Pro" panose="020B0503030403020204" pitchFamily="34" charset="-18"/>
              </a:rPr>
              <a:t>recognition</a:t>
            </a:r>
            <a:endParaRPr lang="cs-CZ" sz="3200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9042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1A873-9360-49AD-A3A4-2B0A9CAE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update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7C4F9-0D2F-405B-89AC-09F6BA27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cs-CZ" sz="1600" b="1" dirty="0" err="1"/>
              <a:t>Task</a:t>
            </a:r>
            <a:r>
              <a:rPr lang="cs-CZ" sz="1600" b="1" dirty="0"/>
              <a:t> </a:t>
            </a:r>
            <a:r>
              <a:rPr lang="cs-CZ" sz="1600" b="1" dirty="0" err="1"/>
              <a:t>Force</a:t>
            </a:r>
            <a:r>
              <a:rPr lang="cs-CZ" sz="1600" b="1" dirty="0"/>
              <a:t> on Role of </a:t>
            </a:r>
            <a:r>
              <a:rPr lang="cs-CZ" sz="1600" b="1" dirty="0" err="1"/>
              <a:t>actuaries</a:t>
            </a:r>
            <a:r>
              <a:rPr lang="cs-CZ" sz="1600" b="1" dirty="0"/>
              <a:t> </a:t>
            </a:r>
            <a:r>
              <a:rPr lang="cs-CZ" sz="1600" dirty="0"/>
              <a:t>(TF </a:t>
            </a:r>
            <a:r>
              <a:rPr lang="cs-CZ" sz="1600" dirty="0" err="1"/>
              <a:t>RoA</a:t>
            </a:r>
            <a:r>
              <a:rPr lang="cs-CZ" sz="1600" dirty="0"/>
              <a:t>)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AF under SII</a:t>
            </a:r>
            <a:endParaRPr lang="cs-CZ" sz="1600" dirty="0"/>
          </a:p>
          <a:p>
            <a:pPr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RM in insurance and Pensions</a:t>
            </a:r>
            <a:endParaRPr lang="cs-CZ" sz="1600" dirty="0"/>
          </a:p>
          <a:p>
            <a:pPr>
              <a:lnSpc>
                <a:spcPts val="14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Professional Judgement</a:t>
            </a:r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Data science / AI</a:t>
            </a:r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Legal and political recognition</a:t>
            </a:r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r>
              <a:rPr lang="cs-CZ" sz="1600" dirty="0"/>
              <a:t>Ukončení činnosti TF </a:t>
            </a:r>
            <a:r>
              <a:rPr lang="cs-CZ" sz="1600" dirty="0" err="1"/>
              <a:t>RoA</a:t>
            </a:r>
            <a:endParaRPr lang="cs-CZ" sz="1600" dirty="0"/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Professional Judgement</a:t>
            </a:r>
            <a:r>
              <a:rPr lang="cs-CZ" sz="1600" dirty="0"/>
              <a:t> – EAN v procesu, bude dotaženo</a:t>
            </a:r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Data science má vlastní platformu (</a:t>
            </a:r>
            <a:r>
              <a:rPr lang="cs-CZ" sz="1600" dirty="0" err="1"/>
              <a:t>Insurance</a:t>
            </a:r>
            <a:r>
              <a:rPr lang="cs-CZ" sz="1600" dirty="0"/>
              <a:t> </a:t>
            </a:r>
            <a:r>
              <a:rPr lang="cs-CZ" sz="1600" dirty="0" err="1"/>
              <a:t>Committee</a:t>
            </a:r>
            <a:r>
              <a:rPr lang="cs-CZ" sz="1600" dirty="0"/>
              <a:t>)</a:t>
            </a:r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cs-CZ" sz="1600" dirty="0" err="1"/>
              <a:t>Legal</a:t>
            </a:r>
            <a:r>
              <a:rPr lang="cs-CZ" sz="1600" dirty="0"/>
              <a:t> </a:t>
            </a:r>
            <a:r>
              <a:rPr lang="cs-CZ" sz="1600" dirty="0" err="1"/>
              <a:t>recognition</a:t>
            </a:r>
            <a:r>
              <a:rPr lang="cs-CZ" sz="1600" dirty="0"/>
              <a:t> si bere jako téma </a:t>
            </a:r>
            <a:r>
              <a:rPr lang="cs-CZ" sz="1600" dirty="0" err="1"/>
              <a:t>Board</a:t>
            </a:r>
            <a:endParaRPr lang="cs-CZ" sz="1600" dirty="0"/>
          </a:p>
          <a:p>
            <a:pPr lvl="1"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Listopad – strategické zasedání</a:t>
            </a:r>
          </a:p>
          <a:p>
            <a:pPr>
              <a:lnSpc>
                <a:spcPts val="14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Zmapováno 12 zemí, zatím nezpracováno.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78F8EB-B9B6-405F-8FFB-CB6D25F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6066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64F88-3F5D-416F-8D52-DFB4428C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objectives</a:t>
            </a:r>
            <a:r>
              <a:rPr lang="cs-CZ" dirty="0"/>
              <a:t> AAE - připomenutí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8744D-6DB7-4710-BCBE-9DEBA8ED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b="1" i="0" cap="all" dirty="0">
                <a:solidFill>
                  <a:srgbClr val="00537F"/>
                </a:solidFill>
                <a:effectLst/>
                <a:latin typeface="Rajdhani"/>
              </a:rPr>
              <a:t>STRATEGIC OBJECTIVES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333333"/>
                </a:solidFill>
                <a:effectLst/>
                <a:latin typeface="Rajdhani"/>
              </a:rPr>
              <a:t>SO </a:t>
            </a:r>
            <a:r>
              <a:rPr lang="en-GB" b="1" i="0" dirty="0">
                <a:solidFill>
                  <a:srgbClr val="333333"/>
                </a:solidFill>
                <a:effectLst/>
                <a:latin typeface="Rajdhani"/>
              </a:rPr>
              <a:t>1: Enhance relations with European institutions</a:t>
            </a:r>
            <a:endParaRPr lang="en-GB" b="0" i="0" dirty="0">
              <a:solidFill>
                <a:srgbClr val="333333"/>
              </a:solidFill>
              <a:effectLst/>
              <a:latin typeface="Rajdhani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professional advice to improve the soundness of decisions from an actuarial perspective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333333"/>
                </a:solidFill>
                <a:effectLst/>
                <a:latin typeface="Rajdhani"/>
              </a:rPr>
              <a:t>SO</a:t>
            </a:r>
            <a:r>
              <a:rPr lang="en-GB" b="1" i="0" dirty="0">
                <a:solidFill>
                  <a:srgbClr val="333333"/>
                </a:solidFill>
                <a:effectLst/>
                <a:latin typeface="Rajdhani"/>
              </a:rPr>
              <a:t> 2: Promote Professionalism</a:t>
            </a:r>
            <a:endParaRPr lang="en-GB" b="0" i="0" dirty="0">
              <a:solidFill>
                <a:srgbClr val="333333"/>
              </a:solidFill>
              <a:effectLst/>
              <a:latin typeface="Rajdhani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standards of education and professionalism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minimum requirements for the education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facilitate CPD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code of professional conduct harmonization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standards of actuarial practice</a:t>
            </a:r>
            <a:endParaRPr lang="en-GB" dirty="0">
              <a:solidFill>
                <a:srgbClr val="333333"/>
              </a:solidFill>
              <a:latin typeface="Rajdhani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mutual recognition agreement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recognition of individual member associations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help to ensure that regulated actuarial work is performed by those properly qualified to undertake it and subject to relevant professional and technical actuarial standards; and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Rajdhani"/>
              </a:rPr>
              <a:t>support the development and recognition of actuarial work in wider fields as actuaries extend their areas of involvement.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333333"/>
                </a:solidFill>
                <a:effectLst/>
                <a:latin typeface="Rajdhani"/>
              </a:rPr>
              <a:t>SO</a:t>
            </a:r>
            <a:r>
              <a:rPr lang="en-GB" b="1" i="0" dirty="0">
                <a:solidFill>
                  <a:srgbClr val="333333"/>
                </a:solidFill>
                <a:effectLst/>
                <a:latin typeface="Rajdhani"/>
              </a:rPr>
              <a:t> 3: Promote a European community of actuaries</a:t>
            </a:r>
            <a:endParaRPr lang="en-GB" b="0" i="0" dirty="0">
              <a:solidFill>
                <a:srgbClr val="333333"/>
              </a:solidFill>
              <a:effectLst/>
              <a:latin typeface="Rajdhan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2A10E3-6693-4AF9-AB92-437909AA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042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35FC2-09D8-4181-BECA-91F96C57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AAE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assembly</a:t>
            </a:r>
            <a:r>
              <a:rPr lang="cs-CZ" dirty="0"/>
              <a:t> 2021 </a:t>
            </a:r>
            <a:r>
              <a:rPr lang="cs-CZ" dirty="0" err="1"/>
              <a:t>approvals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FA34C-3D95-4E05-A5CC-74105F1D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MRA and Q&amp;A document</a:t>
            </a:r>
          </a:p>
          <a:p>
            <a:r>
              <a:rPr lang="en-US" dirty="0"/>
              <a:t>CPD Guidelines </a:t>
            </a:r>
          </a:p>
          <a:p>
            <a:r>
              <a:rPr lang="en-US" dirty="0"/>
              <a:t>revised Statutes </a:t>
            </a:r>
          </a:p>
          <a:p>
            <a:r>
              <a:rPr lang="en-US" dirty="0"/>
              <a:t>revised ESAP2 and Glossary </a:t>
            </a:r>
          </a:p>
          <a:p>
            <a:r>
              <a:rPr lang="en-US" dirty="0"/>
              <a:t>the EAN on IORPII following the electronic vote.</a:t>
            </a:r>
          </a:p>
          <a:p>
            <a:r>
              <a:rPr lang="en-US" dirty="0"/>
              <a:t>admission of the Actuarial Association of Montenegro as Observer Member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C03FE3-3326-4498-9330-B0175074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32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9E127-8EBB-482F-9CF8-1D0CC7A5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3905878"/>
            <a:ext cx="7235371" cy="2323307"/>
          </a:xfrm>
        </p:spPr>
        <p:txBody>
          <a:bodyPr>
            <a:norm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Matthias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-18"/>
              </a:rPr>
              <a:t>Pillaudin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 AAE Board member for a term of 3 years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Giampaolo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-18"/>
              </a:rPr>
              <a:t>Crenca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 AAE Board member for a term of 3 years </a:t>
            </a:r>
          </a:p>
          <a:p>
            <a:r>
              <a:rPr lang="en-US" sz="1600" b="1" i="0" u="none" strike="noStrike" baseline="0" dirty="0">
                <a:solidFill>
                  <a:schemeClr val="tx2"/>
                </a:solidFill>
                <a:latin typeface="Source Sans Pro Light" panose="020B0403030403020204" pitchFamily="34" charset="-18"/>
              </a:rPr>
              <a:t>Jana </a:t>
            </a:r>
            <a:r>
              <a:rPr lang="en-US" sz="1600" b="1" dirty="0" err="1">
                <a:solidFill>
                  <a:schemeClr val="tx2"/>
                </a:solidFill>
                <a:latin typeface="Source Sans Pro Light" panose="020B0403030403020204" pitchFamily="34" charset="-18"/>
              </a:rPr>
              <a:t>Zelinkov</a:t>
            </a:r>
            <a:r>
              <a:rPr lang="cs-CZ" sz="1600" b="1" dirty="0">
                <a:solidFill>
                  <a:schemeClr val="tx2"/>
                </a:solidFill>
                <a:latin typeface="Source Sans Pro Light" panose="020B0403030403020204" pitchFamily="34" charset="-18"/>
              </a:rPr>
              <a:t>á</a:t>
            </a:r>
            <a:r>
              <a:rPr lang="en-US" sz="1600" b="1" dirty="0">
                <a:solidFill>
                  <a:schemeClr val="tx2"/>
                </a:solidFill>
                <a:latin typeface="Source Sans Pro Light" panose="020B0403030403020204" pitchFamily="34" charset="-18"/>
              </a:rPr>
              <a:t> member of the Nominations Panel</a:t>
            </a:r>
          </a:p>
          <a:p>
            <a:r>
              <a:rPr lang="en-US" sz="16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-18"/>
              </a:rPr>
              <a:t>Maitane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-18"/>
              </a:rPr>
              <a:t>Mancebo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 member of the Nominations Panel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Henning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-18"/>
              </a:rPr>
              <a:t>Wergen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 Chairperson AAE Education Committee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Christophe Heck Chairperson AAE Professionalism Committee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Ad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ource Sans Pro Light" panose="020B0403030403020204" pitchFamily="34" charset="-18"/>
              </a:rPr>
              <a:t>Kok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ource Sans Pro Light" panose="020B0403030403020204" pitchFamily="34" charset="-18"/>
              </a:rPr>
              <a:t> for Honorary Membership </a:t>
            </a:r>
            <a:endParaRPr lang="cs-CZ" sz="1600" b="0" i="0" u="none" strike="noStrike" baseline="0" dirty="0">
              <a:solidFill>
                <a:srgbClr val="000000"/>
              </a:solidFill>
              <a:latin typeface="Source Sans Pro Light" panose="020B0403030403020204" pitchFamily="34" charset="-18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B231EC-8D1F-498D-A9C9-16F5F535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4</a:t>
            </a:fld>
            <a:endParaRPr lang="cs-CZ" noProof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C0269F-3F72-4185-82EF-9041FC87EE52}"/>
              </a:ext>
            </a:extLst>
          </p:cNvPr>
          <p:cNvSpPr txBox="1"/>
          <p:nvPr/>
        </p:nvSpPr>
        <p:spPr>
          <a:xfrm>
            <a:off x="1003300" y="325390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0" u="none" strike="noStrike" baseline="0" dirty="0">
                <a:solidFill>
                  <a:schemeClr val="bg1"/>
                </a:solidFill>
                <a:latin typeface="Source Sans Pro Light" panose="020B0403030403020204" pitchFamily="34" charset="-18"/>
              </a:rPr>
              <a:t>Maria Kamenárová</a:t>
            </a:r>
          </a:p>
          <a:p>
            <a:r>
              <a:rPr lang="cs-CZ" sz="1400" b="1" i="0" u="none" strike="noStrike" baseline="0" dirty="0" err="1">
                <a:solidFill>
                  <a:schemeClr val="bg1"/>
                </a:solidFill>
                <a:latin typeface="Source Sans Pro Light" panose="020B0403030403020204" pitchFamily="34" charset="-18"/>
              </a:rPr>
              <a:t>Chairperson</a:t>
            </a:r>
            <a:endParaRPr lang="cs-CZ" sz="1400" b="1" dirty="0">
              <a:solidFill>
                <a:schemeClr val="bg1"/>
              </a:solidFill>
              <a:latin typeface="Source Sans Pro Light" panose="020B0403030403020204" pitchFamily="34" charset="-1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9BCC35-9625-4773-933D-7F756494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9960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57C1BE-A4E9-4004-9F0F-083F10A1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96407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C30458-3C6C-4A72-AAAF-81EFD6177405}"/>
              </a:ext>
            </a:extLst>
          </p:cNvPr>
          <p:cNvSpPr txBox="1"/>
          <p:nvPr/>
        </p:nvSpPr>
        <p:spPr>
          <a:xfrm>
            <a:off x="3454400" y="325710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0" u="none" strike="noStrike" baseline="0" dirty="0">
                <a:solidFill>
                  <a:schemeClr val="bg1"/>
                </a:solidFill>
                <a:latin typeface="Source Sans Pro Light" panose="020B0403030403020204" pitchFamily="34" charset="-18"/>
              </a:rPr>
              <a:t>Lutz Wilhelmy</a:t>
            </a:r>
          </a:p>
          <a:p>
            <a:r>
              <a:rPr lang="cs-CZ" sz="1400" b="1" i="0" u="none" strike="noStrike" baseline="0" dirty="0">
                <a:solidFill>
                  <a:schemeClr val="bg1"/>
                </a:solidFill>
                <a:latin typeface="Source Sans Pro Light" panose="020B0403030403020204" pitchFamily="34" charset="-18"/>
              </a:rPr>
              <a:t>Vice - </a:t>
            </a:r>
            <a:r>
              <a:rPr lang="cs-CZ" sz="1400" b="1" i="0" u="none" strike="noStrike" baseline="0" dirty="0" err="1">
                <a:solidFill>
                  <a:schemeClr val="bg1"/>
                </a:solidFill>
                <a:latin typeface="Source Sans Pro Light" panose="020B0403030403020204" pitchFamily="34" charset="-18"/>
              </a:rPr>
              <a:t>chairperson</a:t>
            </a:r>
            <a:endParaRPr lang="cs-CZ" sz="1400" b="1" dirty="0">
              <a:solidFill>
                <a:schemeClr val="bg1"/>
              </a:solidFill>
              <a:latin typeface="Source Sans Pro Light" panose="020B0403030403020204" pitchFamily="34" charset="-18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AE37D7E-8234-4AC2-9F4B-EAB598AC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027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AE060C-DAD9-4D37-92DE-35B676B76815}"/>
              </a:ext>
            </a:extLst>
          </p:cNvPr>
          <p:cNvSpPr txBox="1"/>
          <p:nvPr/>
        </p:nvSpPr>
        <p:spPr>
          <a:xfrm>
            <a:off x="5905500" y="326029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0" u="none" strike="noStrike" baseline="0" dirty="0">
                <a:solidFill>
                  <a:schemeClr val="bg1"/>
                </a:solidFill>
                <a:latin typeface="Source Sans Pro Light" panose="020B0403030403020204" pitchFamily="34" charset="-18"/>
              </a:rPr>
              <a:t>Wilhelm </a:t>
            </a:r>
            <a:r>
              <a:rPr lang="cs-CZ" sz="1400" b="1" i="0" u="none" strike="noStrike" baseline="0" dirty="0" err="1">
                <a:solidFill>
                  <a:schemeClr val="bg1"/>
                </a:solidFill>
                <a:latin typeface="Source Sans Pro Light" panose="020B0403030403020204" pitchFamily="34" charset="-18"/>
              </a:rPr>
              <a:t>Schneemeier</a:t>
            </a:r>
            <a:endParaRPr lang="cs-CZ" sz="1400" b="1" i="0" u="none" strike="noStrike" baseline="0" dirty="0">
              <a:solidFill>
                <a:schemeClr val="bg1"/>
              </a:solidFill>
              <a:latin typeface="Source Sans Pro Light" panose="020B0403030403020204" pitchFamily="34" charset="-18"/>
            </a:endParaRPr>
          </a:p>
          <a:p>
            <a:r>
              <a:rPr lang="cs-CZ" sz="1400" b="1" i="0" u="none" strike="noStrike" baseline="0" dirty="0" err="1">
                <a:solidFill>
                  <a:schemeClr val="bg1"/>
                </a:solidFill>
                <a:latin typeface="Source Sans Pro Light" panose="020B0403030403020204" pitchFamily="34" charset="-18"/>
              </a:rPr>
              <a:t>Immediate</a:t>
            </a:r>
            <a:r>
              <a:rPr lang="cs-CZ" sz="1400" b="1" i="0" u="none" strike="noStrike" baseline="0" dirty="0">
                <a:solidFill>
                  <a:schemeClr val="bg1"/>
                </a:solidFill>
                <a:latin typeface="Source Sans Pro Light" panose="020B0403030403020204" pitchFamily="34" charset="-18"/>
              </a:rPr>
              <a:t> past </a:t>
            </a:r>
            <a:r>
              <a:rPr lang="cs-CZ" sz="1400" b="1" i="0" u="none" strike="noStrike" baseline="0" dirty="0" err="1">
                <a:solidFill>
                  <a:schemeClr val="bg1"/>
                </a:solidFill>
                <a:latin typeface="Source Sans Pro Light" panose="020B0403030403020204" pitchFamily="34" charset="-18"/>
              </a:rPr>
              <a:t>chairperson</a:t>
            </a:r>
            <a:endParaRPr lang="cs-CZ" sz="1400" b="1" dirty="0">
              <a:solidFill>
                <a:schemeClr val="bg1"/>
              </a:solidFill>
              <a:latin typeface="Source Sans Pro Light" panose="020B04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739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31F924-1059-481E-BE4B-D7D2BC65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5</a:t>
            </a:fld>
            <a:endParaRPr 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9D332F-06B8-478B-852A-896006D4D6BB}"/>
              </a:ext>
            </a:extLst>
          </p:cNvPr>
          <p:cNvSpPr txBox="1"/>
          <p:nvPr/>
        </p:nvSpPr>
        <p:spPr>
          <a:xfrm>
            <a:off x="2806262" y="2585545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latin typeface="Source Sans Pro" panose="020B0503030403020204" pitchFamily="34" charset="-18"/>
              </a:rPr>
              <a:t>Mutual</a:t>
            </a:r>
            <a:r>
              <a:rPr lang="cs-CZ" sz="3200" dirty="0">
                <a:solidFill>
                  <a:schemeClr val="bg1"/>
                </a:solidFill>
                <a:latin typeface="Source Sans Pro" panose="020B0503030403020204" pitchFamily="34" charset="-18"/>
              </a:rPr>
              <a:t> </a:t>
            </a:r>
            <a:r>
              <a:rPr lang="cs-CZ" sz="3200" dirty="0" err="1">
                <a:solidFill>
                  <a:schemeClr val="bg1"/>
                </a:solidFill>
                <a:latin typeface="Source Sans Pro" panose="020B0503030403020204" pitchFamily="34" charset="-18"/>
              </a:rPr>
              <a:t>recognition</a:t>
            </a:r>
            <a:r>
              <a:rPr lang="cs-CZ" sz="3200" dirty="0">
                <a:solidFill>
                  <a:schemeClr val="bg1"/>
                </a:solidFill>
                <a:latin typeface="Source Sans Pro" panose="020B0503030403020204" pitchFamily="34" charset="-18"/>
              </a:rPr>
              <a:t> </a:t>
            </a:r>
            <a:r>
              <a:rPr lang="cs-CZ" sz="3200" dirty="0" err="1">
                <a:solidFill>
                  <a:schemeClr val="bg1"/>
                </a:solidFill>
                <a:latin typeface="Source Sans Pro" panose="020B0503030403020204" pitchFamily="34" charset="-18"/>
              </a:rPr>
              <a:t>agreement</a:t>
            </a:r>
            <a:endParaRPr lang="cs-CZ" sz="3200" dirty="0">
              <a:solidFill>
                <a:schemeClr val="bg1"/>
              </a:solidFill>
              <a:latin typeface="Source Sans Pro" panose="020B05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9130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FD2C9-77DE-4F88-B29B-FE64F4E7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Mutual recognition agreement</a:t>
            </a:r>
            <a:r>
              <a:rPr lang="cs-CZ" dirty="0"/>
              <a:t> (dohoda o vzájemném uznávání)</a:t>
            </a:r>
            <a:br>
              <a:rPr lang="cs-CZ" dirty="0"/>
            </a:br>
            <a:r>
              <a:rPr lang="cs-CZ" sz="1800" dirty="0"/>
              <a:t>S odkazem na 2005/36/ES  a 2013/55/EU ("směrnice o uznávání odborných kvalifikací")</a:t>
            </a:r>
            <a:br>
              <a:rPr lang="cs-CZ" sz="1800" dirty="0"/>
            </a:br>
            <a:r>
              <a:rPr lang="cs-CZ" sz="1300" dirty="0"/>
              <a:t>Lokální implementace se liší a právo má přednost, ale dohoda deklaruje, že neukládá povinnosti v rozporu s právem.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15966-F966-44F1-89DC-80E479FA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Asociace, která kvalifikuje členy,</a:t>
            </a:r>
          </a:p>
          <a:p>
            <a:pPr>
              <a:buFontTx/>
              <a:buChar char="-"/>
            </a:pPr>
            <a:r>
              <a:rPr lang="cs-CZ" sz="1600" dirty="0"/>
              <a:t>určí třídu členů, kteří mají být považováni za kvalifikované pro vzájemné uznávání (</a:t>
            </a:r>
            <a:r>
              <a:rPr lang="cs-CZ" sz="1600" dirty="0" err="1"/>
              <a:t>Qualifying</a:t>
            </a:r>
            <a:r>
              <a:rPr lang="cs-CZ" sz="1600" dirty="0"/>
              <a:t> </a:t>
            </a:r>
            <a:r>
              <a:rPr lang="cs-CZ" sz="1600" dirty="0" err="1"/>
              <a:t>Actuaries</a:t>
            </a:r>
            <a:r>
              <a:rPr lang="cs-CZ" sz="1600" dirty="0"/>
              <a:t>, dříve </a:t>
            </a:r>
            <a:r>
              <a:rPr lang="cs-CZ" sz="1600" dirty="0" err="1"/>
              <a:t>Fully</a:t>
            </a:r>
            <a:r>
              <a:rPr lang="cs-CZ" sz="1600" dirty="0"/>
              <a:t> </a:t>
            </a:r>
            <a:r>
              <a:rPr lang="cs-CZ" sz="1600" dirty="0" err="1"/>
              <a:t>Qualifying</a:t>
            </a:r>
            <a:r>
              <a:rPr lang="cs-CZ" sz="1600" dirty="0"/>
              <a:t> </a:t>
            </a:r>
            <a:r>
              <a:rPr lang="cs-CZ" sz="1600" dirty="0" err="1"/>
              <a:t>Actuaries</a:t>
            </a:r>
            <a:r>
              <a:rPr lang="cs-CZ" sz="1600" dirty="0"/>
              <a:t>)</a:t>
            </a:r>
          </a:p>
          <a:p>
            <a:pPr>
              <a:buFontTx/>
              <a:buChar char="-"/>
            </a:pPr>
            <a:r>
              <a:rPr lang="cs-CZ" sz="1600" dirty="0"/>
              <a:t>povede seznam těchto členů</a:t>
            </a:r>
          </a:p>
          <a:p>
            <a:pPr>
              <a:buFontTx/>
              <a:buChar char="-"/>
            </a:pPr>
            <a:r>
              <a:rPr lang="cs-CZ" sz="1600" dirty="0"/>
              <a:t>Zajistí, aby členové, kteří jsou považováni za kvalifikované pojistné matematiky </a:t>
            </a:r>
          </a:p>
          <a:p>
            <a:pPr marL="628650" lvl="1" indent="-228600">
              <a:buFont typeface="+mj-lt"/>
              <a:buAutoNum type="alphaLcParenR"/>
            </a:pPr>
            <a:r>
              <a:rPr lang="cs-CZ" sz="1600" dirty="0"/>
              <a:t>v době kvalifikace splnili požadavky na vzdělání/kvalifikaci a praxi dané asociace nebo rovnocenné požadavky a</a:t>
            </a:r>
          </a:p>
          <a:p>
            <a:pPr marL="628650" lvl="1" indent="-228600">
              <a:buFont typeface="+mj-lt"/>
              <a:buAutoNum type="alphaLcParenR"/>
            </a:pPr>
            <a:r>
              <a:rPr lang="cs-CZ" sz="1600" dirty="0"/>
              <a:t>splňovali požadavky na kontinuální profesní rozvoj (CPD) této kvalifikační asociace. </a:t>
            </a:r>
          </a:p>
          <a:p>
            <a:pPr>
              <a:buFontTx/>
              <a:buChar char="-"/>
            </a:pPr>
            <a:r>
              <a:rPr lang="cs-CZ" sz="1600" dirty="0"/>
              <a:t>musí mít kodex chování, který odráží alespoň požadavky Kodexu profesního chování AAE, </a:t>
            </a:r>
          </a:p>
          <a:p>
            <a:pPr>
              <a:buFontTx/>
              <a:buChar char="-"/>
            </a:pPr>
            <a:r>
              <a:rPr lang="cs-CZ" sz="1600" dirty="0"/>
              <a:t>a musí zajistit, aby její požadavky na vzdělání/kvalifikaci a praxi zahrnovaly všechny aspekty Core </a:t>
            </a:r>
            <a:r>
              <a:rPr lang="cs-CZ" sz="1600" dirty="0" err="1"/>
              <a:t>Syllabus</a:t>
            </a:r>
            <a:r>
              <a:rPr lang="cs-CZ" sz="1600" dirty="0"/>
              <a:t> pro aktuárské vzdělávání v Evropě AAE </a:t>
            </a:r>
          </a:p>
          <a:p>
            <a:pPr>
              <a:buFontTx/>
              <a:buChar char="-"/>
            </a:pPr>
            <a:r>
              <a:rPr lang="cs-CZ" sz="1600" dirty="0"/>
              <a:t>a aby její požadavky na CPD byly v souladu s pokyny AAE.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62EE79-998D-46D6-9A9C-355DEC2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6</a:t>
            </a:fld>
            <a:endParaRPr lang="cs-CZ" noProof="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0A679D-D087-4689-B1B8-05737087D436}"/>
              </a:ext>
            </a:extLst>
          </p:cNvPr>
          <p:cNvSpPr/>
          <p:nvPr/>
        </p:nvSpPr>
        <p:spPr>
          <a:xfrm>
            <a:off x="200437" y="1594683"/>
            <a:ext cx="809214" cy="29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/>
              <a:t>ČSpA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7C0CD5A-7453-4314-BC8D-D9A48AFF133A}"/>
              </a:ext>
            </a:extLst>
          </p:cNvPr>
          <p:cNvSpPr/>
          <p:nvPr/>
        </p:nvSpPr>
        <p:spPr>
          <a:xfrm>
            <a:off x="200436" y="1917362"/>
            <a:ext cx="1475963" cy="29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/>
              <a:t>Certifikovaní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EC768F-15E6-4343-836B-6B7D61B2CD4E}"/>
              </a:ext>
            </a:extLst>
          </p:cNvPr>
          <p:cNvSpPr/>
          <p:nvPr/>
        </p:nvSpPr>
        <p:spPr>
          <a:xfrm>
            <a:off x="1095786" y="2470229"/>
            <a:ext cx="428214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sz="2400" b="1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cs-CZ" sz="2400" b="1" dirty="0">
              <a:solidFill>
                <a:schemeClr val="accent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3A673C-2ACF-4A2D-B4E9-884B12F6E073}"/>
              </a:ext>
            </a:extLst>
          </p:cNvPr>
          <p:cNvSpPr/>
          <p:nvPr/>
        </p:nvSpPr>
        <p:spPr>
          <a:xfrm>
            <a:off x="295275" y="3863181"/>
            <a:ext cx="1228315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>
                <a:solidFill>
                  <a:schemeClr val="accent1"/>
                </a:solidFill>
                <a:sym typeface="Wingdings" panose="05000000000000000000" pitchFamily="2" charset="2"/>
              </a:rPr>
              <a:t>Nové ale </a:t>
            </a:r>
            <a:r>
              <a:rPr lang="cs-CZ" b="1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3BCD699-5D78-4B40-B09A-DF5EA48DCCE3}"/>
              </a:ext>
            </a:extLst>
          </p:cNvPr>
          <p:cNvSpPr/>
          <p:nvPr/>
        </p:nvSpPr>
        <p:spPr>
          <a:xfrm>
            <a:off x="295275" y="4337011"/>
            <a:ext cx="1342616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>
                <a:solidFill>
                  <a:schemeClr val="accent4"/>
                </a:solidFill>
                <a:sym typeface="Wingdings" panose="05000000000000000000" pitchFamily="2" charset="2"/>
              </a:rPr>
              <a:t>Nové, aktualizovat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17A9C6B-3991-4D69-9ADF-C37D936DB3D2}"/>
              </a:ext>
            </a:extLst>
          </p:cNvPr>
          <p:cNvSpPr/>
          <p:nvPr/>
        </p:nvSpPr>
        <p:spPr>
          <a:xfrm>
            <a:off x="1095786" y="3280986"/>
            <a:ext cx="428214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sz="2400" b="1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cs-CZ" sz="2400" b="1" dirty="0">
              <a:solidFill>
                <a:schemeClr val="accent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EF6ED03-1648-4C6E-81A6-7A0DB23CD933}"/>
              </a:ext>
            </a:extLst>
          </p:cNvPr>
          <p:cNvSpPr/>
          <p:nvPr/>
        </p:nvSpPr>
        <p:spPr>
          <a:xfrm>
            <a:off x="298903" y="4919206"/>
            <a:ext cx="1342616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>
                <a:solidFill>
                  <a:schemeClr val="accent5"/>
                </a:solidFill>
                <a:sym typeface="Wingdings" panose="05000000000000000000" pitchFamily="2" charset="2"/>
              </a:rPr>
              <a:t>aktualizovat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9B6FE89-4653-4F99-B64A-0286BE81CFDD}"/>
              </a:ext>
            </a:extLst>
          </p:cNvPr>
          <p:cNvSpPr/>
          <p:nvPr/>
        </p:nvSpPr>
        <p:spPr>
          <a:xfrm>
            <a:off x="0" y="5393335"/>
            <a:ext cx="1609725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>
                <a:solidFill>
                  <a:schemeClr val="accent1"/>
                </a:solidFill>
                <a:sym typeface="Wingdings" panose="05000000000000000000" pitchFamily="2" charset="2"/>
              </a:rPr>
              <a:t>implementovat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DB7066A-00F0-4206-AF7B-80FD228B672F}"/>
              </a:ext>
            </a:extLst>
          </p:cNvPr>
          <p:cNvCxnSpPr>
            <a:cxnSpLocks/>
          </p:cNvCxnSpPr>
          <p:nvPr/>
        </p:nvCxnSpPr>
        <p:spPr>
          <a:xfrm>
            <a:off x="2690648" y="4628279"/>
            <a:ext cx="116664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9F1B1FB-E974-403B-8C54-B7A43749B113}"/>
              </a:ext>
            </a:extLst>
          </p:cNvPr>
          <p:cNvCxnSpPr/>
          <p:nvPr/>
        </p:nvCxnSpPr>
        <p:spPr>
          <a:xfrm>
            <a:off x="2792075" y="2395148"/>
            <a:ext cx="16995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8C4CC4D-6F4A-4A0A-BEF6-3C8545F810C7}"/>
              </a:ext>
            </a:extLst>
          </p:cNvPr>
          <p:cNvCxnSpPr>
            <a:cxnSpLocks/>
          </p:cNvCxnSpPr>
          <p:nvPr/>
        </p:nvCxnSpPr>
        <p:spPr>
          <a:xfrm>
            <a:off x="3300248" y="5393335"/>
            <a:ext cx="116664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173BA13-15FD-4244-8D85-482C57DD805C}"/>
              </a:ext>
            </a:extLst>
          </p:cNvPr>
          <p:cNvCxnSpPr>
            <a:cxnSpLocks/>
          </p:cNvCxnSpPr>
          <p:nvPr/>
        </p:nvCxnSpPr>
        <p:spPr>
          <a:xfrm>
            <a:off x="3857297" y="5684603"/>
            <a:ext cx="4099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24B3EFF1-AEA7-4035-8810-56CA9C4C5983}"/>
              </a:ext>
            </a:extLst>
          </p:cNvPr>
          <p:cNvSpPr/>
          <p:nvPr/>
        </p:nvSpPr>
        <p:spPr>
          <a:xfrm rot="21159154">
            <a:off x="66881" y="149660"/>
            <a:ext cx="1475963" cy="29126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lvl="1" algn="ctr"/>
            <a:r>
              <a:rPr lang="cs-CZ" dirty="0"/>
              <a:t>Od 1.1.2022</a:t>
            </a:r>
          </a:p>
        </p:txBody>
      </p:sp>
    </p:spTree>
    <p:extLst>
      <p:ext uri="{BB962C8B-B14F-4D97-AF65-F5344CB8AC3E}">
        <p14:creationId xmlns:p14="http://schemas.microsoft.com/office/powerpoint/2010/main" val="30856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FD2C9-77DE-4F88-B29B-FE64F4E7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Mutual recognition agreement</a:t>
            </a:r>
            <a:r>
              <a:rPr lang="cs-CZ" dirty="0"/>
              <a:t> (dohoda o vzájemném uznávání)</a:t>
            </a:r>
            <a:br>
              <a:rPr lang="cs-CZ" dirty="0"/>
            </a:br>
            <a:r>
              <a:rPr lang="cs-CZ" sz="1800" dirty="0"/>
              <a:t>S odkazem na 2005/36/ES  a 2013/55/EU ("směrnice o uznávání odborných kvalifikací")</a:t>
            </a:r>
            <a:br>
              <a:rPr lang="cs-CZ" sz="1800" dirty="0"/>
            </a:br>
            <a:r>
              <a:rPr lang="cs-CZ" sz="1300" dirty="0"/>
              <a:t>Lokální implementace se liší a právo má přednost, ale dohoda deklaruje, že neukládá povinnosti v rozporu s právem.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15966-F966-44F1-89DC-80E479FA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Domovská asociace = ta, která aktuára původně kvalifikovala</a:t>
            </a:r>
          </a:p>
          <a:p>
            <a:pPr marL="0" indent="0">
              <a:buNone/>
            </a:pPr>
            <a:r>
              <a:rPr lang="cs-CZ" sz="1400" dirty="0"/>
              <a:t>Hostitelská asociace = ta, kde se aktuár uchází o uznání kvalifikace</a:t>
            </a:r>
          </a:p>
          <a:p>
            <a:pPr marL="0" indent="0">
              <a:buNone/>
            </a:pPr>
            <a:r>
              <a:rPr lang="cs-CZ" sz="1400" dirty="0" err="1"/>
              <a:t>Kavlifikující</a:t>
            </a:r>
            <a:r>
              <a:rPr lang="cs-CZ" sz="1400" dirty="0"/>
              <a:t> asociace musí mít proceduru k přijetí za člena každého kvalifikovaného aktuára</a:t>
            </a:r>
          </a:p>
          <a:p>
            <a:r>
              <a:rPr lang="cs-CZ" sz="1400" dirty="0"/>
              <a:t>hodlá aktivně vykonávat profesi aktuára v hostitelské zemi</a:t>
            </a:r>
          </a:p>
          <a:p>
            <a:r>
              <a:rPr lang="cs-CZ" sz="1400" dirty="0"/>
              <a:t>požádá o členství </a:t>
            </a:r>
          </a:p>
          <a:p>
            <a:pPr marL="0" indent="0">
              <a:buNone/>
            </a:pPr>
            <a:r>
              <a:rPr lang="cs-CZ" sz="1400" dirty="0"/>
              <a:t>v souladu s účelem této dohody, za následujících podmínek:</a:t>
            </a:r>
          </a:p>
          <a:p>
            <a:pPr marL="628650" lvl="1" indent="-228600">
              <a:buFont typeface="+mj-lt"/>
              <a:buAutoNum type="alphaLcParenR"/>
            </a:pPr>
            <a:r>
              <a:rPr lang="cs-CZ" sz="1400" dirty="0"/>
              <a:t>Každý kvalifikovaný aktuár s výjimkou uvedenou v následujícím bodu</a:t>
            </a:r>
          </a:p>
          <a:p>
            <a:pPr marL="628650" lvl="1" indent="-228600">
              <a:buFont typeface="+mj-lt"/>
              <a:buAutoNum type="alphaLcParenR"/>
            </a:pPr>
            <a:r>
              <a:rPr lang="cs-CZ" sz="1400" dirty="0"/>
              <a:t>Hostitelská asociace může požadovat, aby žadatel </a:t>
            </a:r>
          </a:p>
          <a:p>
            <a:pPr marL="400050" lvl="1" indent="0">
              <a:buNone/>
            </a:pPr>
            <a:r>
              <a:rPr lang="cs-CZ" sz="1400" dirty="0"/>
              <a:t>buď absolvoval adaptační období nepřesahující tři roky,</a:t>
            </a:r>
            <a:br>
              <a:rPr lang="cs-CZ" sz="1400" dirty="0"/>
            </a:br>
            <a:r>
              <a:rPr lang="cs-CZ" sz="1400" dirty="0"/>
              <a:t>nebo složil zkoušku způsobilosti:</a:t>
            </a:r>
          </a:p>
          <a:p>
            <a:pPr marL="1085850" lvl="2" indent="-285750">
              <a:buFont typeface="+mj-lt"/>
              <a:buAutoNum type="romanLcPeriod"/>
            </a:pPr>
            <a:r>
              <a:rPr lang="cs-CZ" sz="1400" dirty="0"/>
              <a:t>pokud se jeho vzdělání a odborná příprava a/nebo praktické pracovní zkušenosti </a:t>
            </a:r>
            <a:r>
              <a:rPr lang="cs-CZ" sz="1400" b="1" dirty="0"/>
              <a:t>podstatně liší </a:t>
            </a:r>
            <a:r>
              <a:rPr lang="cs-CZ" sz="1400" dirty="0"/>
              <a:t>od vzdělání a odborné přípravy, na které se vztahuje doklad o dosažené kvalifikaci požadovaný v hostitelské zemi, nebo</a:t>
            </a:r>
          </a:p>
          <a:p>
            <a:pPr marL="1028700" lvl="2">
              <a:buFont typeface="+mj-lt"/>
              <a:buAutoNum type="romanLcPeriod"/>
            </a:pPr>
            <a:r>
              <a:rPr lang="cs-CZ" sz="1400" dirty="0"/>
              <a:t>pokud jejich práce bude zahrnovat </a:t>
            </a:r>
            <a:r>
              <a:rPr lang="cs-CZ" sz="1400" b="1" dirty="0"/>
              <a:t>vyhrazené činnosti nebo jiné odborné činnosti regulované </a:t>
            </a:r>
            <a:r>
              <a:rPr lang="cs-CZ" sz="1400" dirty="0"/>
              <a:t>v hostitelské zemi, kterým se v domovském sdružení dostatečně </a:t>
            </a:r>
            <a:r>
              <a:rPr lang="cs-CZ" sz="1400" b="1" dirty="0"/>
              <a:t>nevěnovali</a:t>
            </a:r>
            <a:r>
              <a:rPr lang="cs-CZ" sz="1400" dirty="0"/>
              <a:t>.</a:t>
            </a:r>
          </a:p>
          <a:p>
            <a:pPr marL="0" indent="0">
              <a:buNone/>
            </a:pPr>
            <a:r>
              <a:rPr lang="cs-CZ" sz="1400" dirty="0"/>
              <a:t>Hostitelské sdružení </a:t>
            </a:r>
            <a:r>
              <a:rPr lang="cs-CZ" sz="1400" b="1" dirty="0"/>
              <a:t>nesmí v žádném případě stanovit přísnější podmínky </a:t>
            </a:r>
            <a:r>
              <a:rPr lang="cs-CZ" sz="1400" dirty="0"/>
              <a:t>nebo požadovat od uchazeče více, </a:t>
            </a:r>
            <a:r>
              <a:rPr lang="cs-CZ" sz="1400" b="1" dirty="0"/>
              <a:t>než je povoleno právními předpisy </a:t>
            </a:r>
            <a:r>
              <a:rPr lang="cs-CZ" sz="1400" dirty="0"/>
              <a:t>platnými pro hostitelské sdružení.</a:t>
            </a:r>
          </a:p>
          <a:p>
            <a:pPr marL="0" indent="0">
              <a:buNone/>
            </a:pPr>
            <a:r>
              <a:rPr lang="cs-CZ" sz="1400" b="1" dirty="0"/>
              <a:t>Aktuár pak patří do stejné třídy jako kolegové v dané zemi se vším, co k tomu patří.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62EE79-998D-46D6-9A9C-355DEC2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7</a:t>
            </a:fld>
            <a:endParaRPr lang="cs-CZ" noProof="0" dirty="0"/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BC314CE7-E97C-49C9-80FA-C771835C211F}"/>
              </a:ext>
            </a:extLst>
          </p:cNvPr>
          <p:cNvSpPr/>
          <p:nvPr/>
        </p:nvSpPr>
        <p:spPr>
          <a:xfrm>
            <a:off x="131379" y="4274307"/>
            <a:ext cx="1680916" cy="1142999"/>
          </a:xfrm>
          <a:prstGeom prst="wedgeRectCallout">
            <a:avLst>
              <a:gd name="adj1" fmla="val 88590"/>
              <a:gd name="adj2" fmla="val 31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/>
              <a:t>A jsme</a:t>
            </a:r>
            <a:br>
              <a:rPr lang="cs-CZ" dirty="0"/>
            </a:br>
            <a:r>
              <a:rPr lang="cs-CZ" dirty="0"/>
              <a:t>u téma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recognition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44023CE-57C1-4FA0-AB3A-14710CECB67D}"/>
              </a:ext>
            </a:extLst>
          </p:cNvPr>
          <p:cNvSpPr/>
          <p:nvPr/>
        </p:nvSpPr>
        <p:spPr>
          <a:xfrm>
            <a:off x="-241737" y="3438300"/>
            <a:ext cx="1845730" cy="29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Nové, dříve si mohl aktuár vybrat sám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F6D75FD-C355-4783-8C90-684973745FA3}"/>
              </a:ext>
            </a:extLst>
          </p:cNvPr>
          <p:cNvCxnSpPr/>
          <p:nvPr/>
        </p:nvCxnSpPr>
        <p:spPr>
          <a:xfrm>
            <a:off x="2073914" y="3651921"/>
            <a:ext cx="205642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FD2C9-77DE-4F88-B29B-FE64F4E7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Mutual recognition agreement</a:t>
            </a:r>
            <a:r>
              <a:rPr lang="cs-CZ" dirty="0"/>
              <a:t> (dohoda o vzájemném uznávání)</a:t>
            </a:r>
            <a:br>
              <a:rPr lang="cs-CZ" dirty="0"/>
            </a:br>
            <a:r>
              <a:rPr lang="cs-CZ" sz="1800" dirty="0"/>
              <a:t>S odkazem na 2005/36/ES  a 2013/55/EU ("směrnice o uznávání odborných kvalifikací")</a:t>
            </a:r>
            <a:br>
              <a:rPr lang="cs-CZ" sz="1800" dirty="0"/>
            </a:br>
            <a:r>
              <a:rPr lang="cs-CZ" sz="1300" dirty="0"/>
              <a:t>Lokální implementace se liší a právo má přednost, ale dohoda deklaruje, že neukládá povinnosti v rozporu s právem.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15966-F966-44F1-89DC-80E479FA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Další ujednání</a:t>
            </a:r>
          </a:p>
          <a:p>
            <a:r>
              <a:rPr lang="cs-CZ" sz="1800" dirty="0"/>
              <a:t>Máme nabádat své členy, aby požádali o přijetí v hostitelské zemi v souladu s touto dohodou.</a:t>
            </a:r>
          </a:p>
          <a:p>
            <a:r>
              <a:rPr lang="cs-CZ" sz="1800" dirty="0"/>
              <a:t>Máme se ujistit, že žadatel není ani nebyl v jiné kvalifikační zemi předmětem disciplinárních opatření, která mohou být pro žádost podstatná.</a:t>
            </a:r>
          </a:p>
          <a:p>
            <a:r>
              <a:rPr lang="cs-CZ" sz="1800" dirty="0"/>
              <a:t>Máme si vyměňovat informace o regulačních a/nebo disciplinárních záležitostech.</a:t>
            </a:r>
          </a:p>
          <a:p>
            <a:r>
              <a:rPr lang="cs-CZ" sz="1800" dirty="0"/>
              <a:t>Na základě takto poskytnutých informací lze odmítnout členství.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62EE79-998D-46D6-9A9C-355DEC2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8</a:t>
            </a:fld>
            <a:endParaRPr lang="cs-CZ" noProof="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9BC3EB0-F9BC-409E-8C51-F60F3E635E3E}"/>
              </a:ext>
            </a:extLst>
          </p:cNvPr>
          <p:cNvCxnSpPr>
            <a:cxnSpLocks/>
          </p:cNvCxnSpPr>
          <p:nvPr/>
        </p:nvCxnSpPr>
        <p:spPr>
          <a:xfrm>
            <a:off x="1846144" y="2248003"/>
            <a:ext cx="64044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F7C211B-FC22-4F5B-A802-72A353D64BA5}"/>
              </a:ext>
            </a:extLst>
          </p:cNvPr>
          <p:cNvCxnSpPr>
            <a:cxnSpLocks/>
          </p:cNvCxnSpPr>
          <p:nvPr/>
        </p:nvCxnSpPr>
        <p:spPr>
          <a:xfrm>
            <a:off x="1840889" y="2531782"/>
            <a:ext cx="24893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FD2C9-77DE-4F88-B29B-FE64F4E7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Mutual recognition agreement</a:t>
            </a:r>
            <a:r>
              <a:rPr lang="cs-CZ" dirty="0"/>
              <a:t> (dohoda o vzájemném uznávání)</a:t>
            </a:r>
            <a:br>
              <a:rPr lang="cs-CZ" dirty="0"/>
            </a:br>
            <a:r>
              <a:rPr lang="cs-CZ" sz="1800" dirty="0"/>
              <a:t>S odkazem na 2005/36/ES  a 2013/55/EU ("směrnice o uznávání odborných kvalifikací")</a:t>
            </a:r>
            <a:br>
              <a:rPr lang="cs-CZ" sz="1800" dirty="0"/>
            </a:br>
            <a:r>
              <a:rPr lang="cs-CZ" sz="1300" dirty="0"/>
              <a:t>Lokální implementace se liší a právo má přednost, ale dohoda deklaruje, že neukládá povinnosti v rozporu s právem.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15966-F966-44F1-89DC-80E479FA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Disciplína asociací a vyšší moc</a:t>
            </a:r>
          </a:p>
          <a:p>
            <a:r>
              <a:rPr lang="cs-CZ" sz="1600" dirty="0"/>
              <a:t>Lze podat podnět ke smírčímu řízení smírčí skupině, pokud se některá asociace o jiné domnívá, že dohodu nedodržuje.</a:t>
            </a:r>
          </a:p>
          <a:p>
            <a:r>
              <a:rPr lang="cs-CZ" sz="1600" dirty="0"/>
              <a:t>Ev. 6 měsíců na nápravu </a:t>
            </a:r>
          </a:p>
          <a:p>
            <a:r>
              <a:rPr lang="cs-CZ" sz="1600" dirty="0"/>
              <a:t>Valná hromada může ukončit účast v dohodě</a:t>
            </a:r>
          </a:p>
          <a:p>
            <a:r>
              <a:rPr lang="cs-CZ" sz="1600" dirty="0"/>
              <a:t>S ukončením členství v AAE opadá členství v dohodě</a:t>
            </a:r>
          </a:p>
          <a:p>
            <a:r>
              <a:rPr lang="cs-CZ" sz="1600" dirty="0"/>
              <a:t>Pokud z vyšší moci nebo legislativním zásahem nemůže asociace dodržovat dohodu, může to oznámit AAE a vyvázat se potvrzením valnou hromadou</a:t>
            </a:r>
          </a:p>
          <a:p>
            <a:pPr lvl="1"/>
            <a:r>
              <a:rPr lang="cs-CZ" sz="1600" dirty="0"/>
              <a:t>I tak je třeba poskytovat členství všem historicky kvalifikovaným pojistným matematikům</a:t>
            </a:r>
          </a:p>
          <a:p>
            <a:pPr lvl="1"/>
            <a:r>
              <a:rPr lang="cs-CZ" sz="1600" dirty="0"/>
              <a:t>A naopak ostatní asociace musí poskytovat členství historicky kvalifikovaným vlastním aktuárům odcházející asociace</a:t>
            </a:r>
          </a:p>
          <a:p>
            <a:r>
              <a:rPr lang="cs-CZ" sz="1600" dirty="0"/>
              <a:t>Každá asociace vyhodnotí naplňování každých 5 let a předloží ev. návrhy na změny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62EE79-998D-46D6-9A9C-355DEC2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57332279"/>
      </p:ext>
    </p:extLst>
  </p:cSld>
  <p:clrMapOvr>
    <a:masterClrMapping/>
  </p:clrMapOvr>
</p:sld>
</file>

<file path=ppt/theme/theme1.xml><?xml version="1.0" encoding="utf-8"?>
<a:theme xmlns:a="http://schemas.openxmlformats.org/drawingml/2006/main" name="Actuaria-tmavá">
  <a:themeElements>
    <a:clrScheme name="CSpA">
      <a:dk1>
        <a:srgbClr val="002E34"/>
      </a:dk1>
      <a:lt1>
        <a:srgbClr val="FFFFFF"/>
      </a:lt1>
      <a:dk2>
        <a:srgbClr val="008576"/>
      </a:dk2>
      <a:lt2>
        <a:srgbClr val="00AFDB"/>
      </a:lt2>
      <a:accent1>
        <a:srgbClr val="4555A5"/>
      </a:accent1>
      <a:accent2>
        <a:srgbClr val="973F98"/>
      </a:accent2>
      <a:accent3>
        <a:srgbClr val="F2652A"/>
      </a:accent3>
      <a:accent4>
        <a:srgbClr val="FBBF13"/>
      </a:accent4>
      <a:accent5>
        <a:srgbClr val="CDDC35"/>
      </a:accent5>
      <a:accent6>
        <a:srgbClr val="51B04C"/>
      </a:accent6>
      <a:hlink>
        <a:srgbClr val="4555A5"/>
      </a:hlink>
      <a:folHlink>
        <a:srgbClr val="478E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uaria" id="{F57FF8AD-FCF6-45CD-8710-16C843A6C711}" vid="{CA4E5CDB-231F-428D-9FAA-CFB1758BD6AB}"/>
    </a:ext>
  </a:extLst>
</a:theme>
</file>

<file path=ppt/theme/theme2.xml><?xml version="1.0" encoding="utf-8"?>
<a:theme xmlns:a="http://schemas.openxmlformats.org/drawingml/2006/main" name="Actuaria-světlá">
  <a:themeElements>
    <a:clrScheme name="Vlastní 2">
      <a:dk1>
        <a:srgbClr val="002E34"/>
      </a:dk1>
      <a:lt1>
        <a:sysClr val="window" lastClr="FFFFFF"/>
      </a:lt1>
      <a:dk2>
        <a:srgbClr val="00AFDB"/>
      </a:dk2>
      <a:lt2>
        <a:srgbClr val="008576"/>
      </a:lt2>
      <a:accent1>
        <a:srgbClr val="51B04C"/>
      </a:accent1>
      <a:accent2>
        <a:srgbClr val="CDDC35"/>
      </a:accent2>
      <a:accent3>
        <a:srgbClr val="FBBF13"/>
      </a:accent3>
      <a:accent4>
        <a:srgbClr val="F2652A"/>
      </a:accent4>
      <a:accent5>
        <a:srgbClr val="E82063"/>
      </a:accent5>
      <a:accent6>
        <a:srgbClr val="973F98"/>
      </a:accent6>
      <a:hlink>
        <a:srgbClr val="5395A0"/>
      </a:hlink>
      <a:folHlink>
        <a:srgbClr val="5395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1452</Words>
  <Application>Microsoft Office PowerPoint</Application>
  <PresentationFormat>Předvádění na obrazovce (4:3)</PresentationFormat>
  <Paragraphs>165</Paragraphs>
  <Slides>17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Rajdhani</vt:lpstr>
      <vt:lpstr>Source Sans Pro</vt:lpstr>
      <vt:lpstr>Source Sans Pro Light</vt:lpstr>
      <vt:lpstr>Wingdings</vt:lpstr>
      <vt:lpstr>Actuaria-tmavá</vt:lpstr>
      <vt:lpstr>Actuaria-světlá</vt:lpstr>
      <vt:lpstr>Nový slogan AAE</vt:lpstr>
      <vt:lpstr>Strategic objectives AAE - připomenutí</vt:lpstr>
      <vt:lpstr>AAE general assembly 2021 approvals</vt:lpstr>
      <vt:lpstr>Prezentace aplikace PowerPoint</vt:lpstr>
      <vt:lpstr>Prezentace aplikace PowerPoint</vt:lpstr>
      <vt:lpstr>Mutual recognition agreement (dohoda o vzájemném uznávání) S odkazem na 2005/36/ES  a 2013/55/EU ("směrnice o uznávání odborných kvalifikací") Lokální implementace se liší a právo má přednost, ale dohoda deklaruje, že neukládá povinnosti v rozporu s právem.</vt:lpstr>
      <vt:lpstr>Mutual recognition agreement (dohoda o vzájemném uznávání) S odkazem na 2005/36/ES  a 2013/55/EU ("směrnice o uznávání odborných kvalifikací") Lokální implementace se liší a právo má přednost, ale dohoda deklaruje, že neukládá povinnosti v rozporu s právem.</vt:lpstr>
      <vt:lpstr>Mutual recognition agreement (dohoda o vzájemném uznávání) S odkazem na 2005/36/ES  a 2013/55/EU ("směrnice o uznávání odborných kvalifikací") Lokální implementace se liší a právo má přednost, ale dohoda deklaruje, že neukládá povinnosti v rozporu s právem.</vt:lpstr>
      <vt:lpstr>Mutual recognition agreement (dohoda o vzájemném uznávání) S odkazem na 2005/36/ES  a 2013/55/EU ("směrnice o uznávání odborných kvalifikací") Lokální implementace se liší a právo má přednost, ale dohoda deklaruje, že neukládá povinnosti v rozporu s právem.</vt:lpstr>
      <vt:lpstr>Úprava stanov AAE Článek 6 – Mutual recognition</vt:lpstr>
      <vt:lpstr>Prezentace aplikace PowerPoint</vt:lpstr>
      <vt:lpstr>Principles</vt:lpstr>
      <vt:lpstr>Požadavky a doporučení (1/2)</vt:lpstr>
      <vt:lpstr>Požadavky a doporučení (2/2)</vt:lpstr>
      <vt:lpstr>Úprava stanov AAE Článek 5 – Criteria for Full Membership, odst. 2</vt:lpstr>
      <vt:lpstr>Prezentace aplikace PowerPoint</vt:lpstr>
      <vt:lpstr>Legal recognition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recognition</dc:title>
  <dc:creator>Šváb Jan</dc:creator>
  <cp:lastModifiedBy>Šváb Jan</cp:lastModifiedBy>
  <cp:revision>155</cp:revision>
  <dcterms:created xsi:type="dcterms:W3CDTF">2020-06-17T10:01:39Z</dcterms:created>
  <dcterms:modified xsi:type="dcterms:W3CDTF">2021-10-05T14:13:25Z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700311-1b20-487f-9129-30717d50ca8e_Enabled">
    <vt:lpwstr>True</vt:lpwstr>
  </property>
  <property fmtid="{D5CDD505-2E9C-101B-9397-08002B2CF9AE}" pid="3" name="MSIP_Label_9c700311-1b20-487f-9129-30717d50ca8e_SiteId">
    <vt:lpwstr>76e3921f-489b-4b7e-9547-9ea297add9b5</vt:lpwstr>
  </property>
  <property fmtid="{D5CDD505-2E9C-101B-9397-08002B2CF9AE}" pid="4" name="MSIP_Label_9c700311-1b20-487f-9129-30717d50ca8e_Owner">
    <vt:lpwstr>miroslav.simurda@towerswatson.com</vt:lpwstr>
  </property>
  <property fmtid="{D5CDD505-2E9C-101B-9397-08002B2CF9AE}" pid="5" name="MSIP_Label_9c700311-1b20-487f-9129-30717d50ca8e_SetDate">
    <vt:lpwstr>2020-06-18T12:32:05.8767793Z</vt:lpwstr>
  </property>
  <property fmtid="{D5CDD505-2E9C-101B-9397-08002B2CF9AE}" pid="6" name="MSIP_Label_9c700311-1b20-487f-9129-30717d50ca8e_Name">
    <vt:lpwstr>Confidential</vt:lpwstr>
  </property>
  <property fmtid="{D5CDD505-2E9C-101B-9397-08002B2CF9AE}" pid="7" name="MSIP_Label_9c700311-1b20-487f-9129-30717d50ca8e_Application">
    <vt:lpwstr>Microsoft Azure Information Protection</vt:lpwstr>
  </property>
  <property fmtid="{D5CDD505-2E9C-101B-9397-08002B2CF9AE}" pid="8" name="MSIP_Label_9c700311-1b20-487f-9129-30717d50ca8e_ActionId">
    <vt:lpwstr>bb6bff41-2f1a-49b1-8b4e-b8ca13b3b14f</vt:lpwstr>
  </property>
  <property fmtid="{D5CDD505-2E9C-101B-9397-08002B2CF9AE}" pid="9" name="MSIP_Label_9c700311-1b20-487f-9129-30717d50ca8e_Extended_MSFT_Method">
    <vt:lpwstr>Automatic</vt:lpwstr>
  </property>
  <property fmtid="{D5CDD505-2E9C-101B-9397-08002B2CF9AE}" pid="10" name="MSIP_Label_d347b247-e90e-43a3-9d7b-004f14ae6873_Enabled">
    <vt:lpwstr>True</vt:lpwstr>
  </property>
  <property fmtid="{D5CDD505-2E9C-101B-9397-08002B2CF9AE}" pid="11" name="MSIP_Label_d347b247-e90e-43a3-9d7b-004f14ae6873_SiteId">
    <vt:lpwstr>76e3921f-489b-4b7e-9547-9ea297add9b5</vt:lpwstr>
  </property>
  <property fmtid="{D5CDD505-2E9C-101B-9397-08002B2CF9AE}" pid="12" name="MSIP_Label_d347b247-e90e-43a3-9d7b-004f14ae6873_Owner">
    <vt:lpwstr>miroslav.simurda@towerswatson.com</vt:lpwstr>
  </property>
  <property fmtid="{D5CDD505-2E9C-101B-9397-08002B2CF9AE}" pid="13" name="MSIP_Label_d347b247-e90e-43a3-9d7b-004f14ae6873_SetDate">
    <vt:lpwstr>2020-06-18T12:32:05.8767793Z</vt:lpwstr>
  </property>
  <property fmtid="{D5CDD505-2E9C-101B-9397-08002B2CF9AE}" pid="14" name="MSIP_Label_d347b247-e90e-43a3-9d7b-004f14ae6873_Name">
    <vt:lpwstr>Anyone (No Protection)</vt:lpwstr>
  </property>
  <property fmtid="{D5CDD505-2E9C-101B-9397-08002B2CF9AE}" pid="15" name="MSIP_Label_d347b247-e90e-43a3-9d7b-004f14ae6873_Application">
    <vt:lpwstr>Microsoft Azure Information Protection</vt:lpwstr>
  </property>
  <property fmtid="{D5CDD505-2E9C-101B-9397-08002B2CF9AE}" pid="16" name="MSIP_Label_d347b247-e90e-43a3-9d7b-004f14ae6873_ActionId">
    <vt:lpwstr>bb6bff41-2f1a-49b1-8b4e-b8ca13b3b14f</vt:lpwstr>
  </property>
  <property fmtid="{D5CDD505-2E9C-101B-9397-08002B2CF9AE}" pid="17" name="MSIP_Label_d347b247-e90e-43a3-9d7b-004f14ae6873_Parent">
    <vt:lpwstr>9c700311-1b20-487f-9129-30717d50ca8e</vt:lpwstr>
  </property>
  <property fmtid="{D5CDD505-2E9C-101B-9397-08002B2CF9AE}" pid="18" name="MSIP_Label_d347b247-e90e-43a3-9d7b-004f14ae6873_Extended_MSFT_Method">
    <vt:lpwstr>Automatic</vt:lpwstr>
  </property>
  <property fmtid="{D5CDD505-2E9C-101B-9397-08002B2CF9AE}" pid="19" name="MSIP_Label_ce5f591a-3248-43e9-9b70-1ad50135772d_Enabled">
    <vt:lpwstr>true</vt:lpwstr>
  </property>
  <property fmtid="{D5CDD505-2E9C-101B-9397-08002B2CF9AE}" pid="20" name="MSIP_Label_ce5f591a-3248-43e9-9b70-1ad50135772d_SetDate">
    <vt:lpwstr>2021-03-08T11:54:15Z</vt:lpwstr>
  </property>
  <property fmtid="{D5CDD505-2E9C-101B-9397-08002B2CF9AE}" pid="21" name="MSIP_Label_ce5f591a-3248-43e9-9b70-1ad50135772d_Method">
    <vt:lpwstr>Privileged</vt:lpwstr>
  </property>
  <property fmtid="{D5CDD505-2E9C-101B-9397-08002B2CF9AE}" pid="22" name="MSIP_Label_ce5f591a-3248-43e9-9b70-1ad50135772d_Name">
    <vt:lpwstr>ce5f591a-3248-43e9-9b70-1ad50135772d</vt:lpwstr>
  </property>
  <property fmtid="{D5CDD505-2E9C-101B-9397-08002B2CF9AE}" pid="23" name="MSIP_Label_ce5f591a-3248-43e9-9b70-1ad50135772d_SiteId">
    <vt:lpwstr>6e06e42d-6925-47c6-b9e7-9581c7ca302a</vt:lpwstr>
  </property>
  <property fmtid="{D5CDD505-2E9C-101B-9397-08002B2CF9AE}" pid="24" name="MSIP_Label_ce5f591a-3248-43e9-9b70-1ad50135772d_ActionId">
    <vt:lpwstr>f898df14-7788-4fa0-9dd8-758a1522fd3e</vt:lpwstr>
  </property>
  <property fmtid="{D5CDD505-2E9C-101B-9397-08002B2CF9AE}" pid="25" name="MSIP_Label_ce5f591a-3248-43e9-9b70-1ad50135772d_ContentBits">
    <vt:lpwstr>0</vt:lpwstr>
  </property>
  <property fmtid="{D5CDD505-2E9C-101B-9397-08002B2CF9AE}" pid="26" name="_NewReviewCycle">
    <vt:lpwstr/>
  </property>
  <property fmtid="{D5CDD505-2E9C-101B-9397-08002B2CF9AE}" pid="27" name="_AdHocReviewCycleID">
    <vt:i4>2099124057</vt:i4>
  </property>
  <property fmtid="{D5CDD505-2E9C-101B-9397-08002B2CF9AE}" pid="28" name="_EmailSubject">
    <vt:lpwstr>Aktuárská PS září/říjen 2021 - pracovní skupiny</vt:lpwstr>
  </property>
  <property fmtid="{D5CDD505-2E9C-101B-9397-08002B2CF9AE}" pid="29" name="_AuthorEmail">
    <vt:lpwstr>petr.posta@allianz.cz</vt:lpwstr>
  </property>
  <property fmtid="{D5CDD505-2E9C-101B-9397-08002B2CF9AE}" pid="30" name="_AuthorEmailDisplayName">
    <vt:lpwstr>Posta Petr</vt:lpwstr>
  </property>
</Properties>
</file>