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2" r:id="rId1"/>
    <p:sldMasterId id="2147483706" r:id="rId2"/>
  </p:sldMasterIdLst>
  <p:notesMasterIdLst>
    <p:notesMasterId r:id="rId18"/>
  </p:notesMasterIdLst>
  <p:handoutMasterIdLst>
    <p:handoutMasterId r:id="rId19"/>
  </p:handoutMasterIdLst>
  <p:sldIdLst>
    <p:sldId id="259" r:id="rId3"/>
    <p:sldId id="289" r:id="rId4"/>
    <p:sldId id="291" r:id="rId5"/>
    <p:sldId id="290" r:id="rId6"/>
    <p:sldId id="287" r:id="rId7"/>
    <p:sldId id="292" r:id="rId8"/>
    <p:sldId id="294" r:id="rId9"/>
    <p:sldId id="295" r:id="rId10"/>
    <p:sldId id="296" r:id="rId11"/>
    <p:sldId id="297" r:id="rId12"/>
    <p:sldId id="298" r:id="rId13"/>
    <p:sldId id="288" r:id="rId14"/>
    <p:sldId id="299" r:id="rId15"/>
    <p:sldId id="285" r:id="rId16"/>
    <p:sldId id="28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E34"/>
    <a:srgbClr val="0094BB"/>
    <a:srgbClr val="0C1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7D7AC4-A943-4178-ADF1-21E7C93A55E6}" v="143" dt="2020-06-02T15:06:31.8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141" autoAdjust="0"/>
  </p:normalViewPr>
  <p:slideViewPr>
    <p:cSldViewPr snapToGrid="0" snapToObjects="1">
      <p:cViewPr varScale="1">
        <p:scale>
          <a:sx n="72" d="100"/>
          <a:sy n="72" d="100"/>
        </p:scale>
        <p:origin x="1335" y="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57" d="100"/>
          <a:sy n="157" d="100"/>
        </p:scale>
        <p:origin x="-499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Šváb" userId="8b8fe6a79352dc26" providerId="LiveId" clId="{6E7D7AC4-A943-4178-ADF1-21E7C93A55E6}"/>
    <pc:docChg chg="undo redo custSel addSld delSld modSld sldOrd">
      <pc:chgData name="Jan Šváb" userId="8b8fe6a79352dc26" providerId="LiveId" clId="{6E7D7AC4-A943-4178-ADF1-21E7C93A55E6}" dt="2020-06-02T15:08:01.312" v="1706" actId="207"/>
      <pc:docMkLst>
        <pc:docMk/>
      </pc:docMkLst>
      <pc:sldChg chg="delSp modSp mod">
        <pc:chgData name="Jan Šváb" userId="8b8fe6a79352dc26" providerId="LiveId" clId="{6E7D7AC4-A943-4178-ADF1-21E7C93A55E6}" dt="2020-06-02T08:09:40.264" v="91" actId="478"/>
        <pc:sldMkLst>
          <pc:docMk/>
          <pc:sldMk cId="1106744818" sldId="259"/>
        </pc:sldMkLst>
        <pc:spChg chg="mod">
          <ac:chgData name="Jan Šváb" userId="8b8fe6a79352dc26" providerId="LiveId" clId="{6E7D7AC4-A943-4178-ADF1-21E7C93A55E6}" dt="2020-06-02T08:08:49.471" v="34" actId="20577"/>
          <ac:spMkLst>
            <pc:docMk/>
            <pc:sldMk cId="1106744818" sldId="259"/>
            <ac:spMk id="5" creationId="{00000000-0000-0000-0000-000000000000}"/>
          </ac:spMkLst>
        </pc:spChg>
        <pc:spChg chg="del">
          <ac:chgData name="Jan Šváb" userId="8b8fe6a79352dc26" providerId="LiveId" clId="{6E7D7AC4-A943-4178-ADF1-21E7C93A55E6}" dt="2020-06-02T08:09:40.264" v="91" actId="478"/>
          <ac:spMkLst>
            <pc:docMk/>
            <pc:sldMk cId="1106744818" sldId="259"/>
            <ac:spMk id="8" creationId="{00000000-0000-0000-0000-000000000000}"/>
          </ac:spMkLst>
        </pc:spChg>
        <pc:spChg chg="mod">
          <ac:chgData name="Jan Šváb" userId="8b8fe6a79352dc26" providerId="LiveId" clId="{6E7D7AC4-A943-4178-ADF1-21E7C93A55E6}" dt="2020-06-02T08:09:36.890" v="90" actId="20577"/>
          <ac:spMkLst>
            <pc:docMk/>
            <pc:sldMk cId="1106744818" sldId="259"/>
            <ac:spMk id="11" creationId="{00000000-0000-0000-0000-000000000000}"/>
          </ac:spMkLst>
        </pc:spChg>
      </pc:sldChg>
      <pc:sldChg chg="addSp delSp modSp mod">
        <pc:chgData name="Jan Šváb" userId="8b8fe6a79352dc26" providerId="LiveId" clId="{6E7D7AC4-A943-4178-ADF1-21E7C93A55E6}" dt="2020-06-02T08:10:37.267" v="195" actId="20577"/>
        <pc:sldMkLst>
          <pc:docMk/>
          <pc:sldMk cId="3375024012" sldId="261"/>
        </pc:sldMkLst>
        <pc:spChg chg="add mod">
          <ac:chgData name="Jan Šváb" userId="8b8fe6a79352dc26" providerId="LiveId" clId="{6E7D7AC4-A943-4178-ADF1-21E7C93A55E6}" dt="2020-06-02T08:08:33.309" v="0"/>
          <ac:spMkLst>
            <pc:docMk/>
            <pc:sldMk cId="3375024012" sldId="261"/>
            <ac:spMk id="2" creationId="{98AE99D2-800D-4E90-9EEE-4A2289887009}"/>
          </ac:spMkLst>
        </pc:spChg>
        <pc:spChg chg="add mod">
          <ac:chgData name="Jan Šváb" userId="8b8fe6a79352dc26" providerId="LiveId" clId="{6E7D7AC4-A943-4178-ADF1-21E7C93A55E6}" dt="2020-06-02T08:10:37.267" v="195" actId="20577"/>
          <ac:spMkLst>
            <pc:docMk/>
            <pc:sldMk cId="3375024012" sldId="261"/>
            <ac:spMk id="3" creationId="{87B1436F-FA4A-4137-BE52-0B759D59AB48}"/>
          </ac:spMkLst>
        </pc:spChg>
        <pc:spChg chg="del">
          <ac:chgData name="Jan Šváb" userId="8b8fe6a79352dc26" providerId="LiveId" clId="{6E7D7AC4-A943-4178-ADF1-21E7C93A55E6}" dt="2020-06-02T08:08:33.309" v="0"/>
          <ac:spMkLst>
            <pc:docMk/>
            <pc:sldMk cId="3375024012" sldId="261"/>
            <ac:spMk id="21" creationId="{00000000-0000-0000-0000-000000000000}"/>
          </ac:spMkLst>
        </pc:spChg>
        <pc:spChg chg="del">
          <ac:chgData name="Jan Šváb" userId="8b8fe6a79352dc26" providerId="LiveId" clId="{6E7D7AC4-A943-4178-ADF1-21E7C93A55E6}" dt="2020-06-02T08:08:33.309" v="0"/>
          <ac:spMkLst>
            <pc:docMk/>
            <pc:sldMk cId="3375024012" sldId="261"/>
            <ac:spMk id="22" creationId="{00000000-0000-0000-0000-000000000000}"/>
          </ac:spMkLst>
        </pc:spChg>
      </pc:sldChg>
      <pc:sldChg chg="addSp delSp modSp new mod modNotesTx">
        <pc:chgData name="Jan Šváb" userId="8b8fe6a79352dc26" providerId="LiveId" clId="{6E7D7AC4-A943-4178-ADF1-21E7C93A55E6}" dt="2020-06-02T09:15:55.257" v="1671" actId="20577"/>
        <pc:sldMkLst>
          <pc:docMk/>
          <pc:sldMk cId="2821955743" sldId="262"/>
        </pc:sldMkLst>
        <pc:spChg chg="del">
          <ac:chgData name="Jan Šváb" userId="8b8fe6a79352dc26" providerId="LiveId" clId="{6E7D7AC4-A943-4178-ADF1-21E7C93A55E6}" dt="2020-06-02T08:10:48.579" v="197"/>
          <ac:spMkLst>
            <pc:docMk/>
            <pc:sldMk cId="2821955743" sldId="262"/>
            <ac:spMk id="3" creationId="{B34F4D85-27E3-4B4C-9694-4014205D1EED}"/>
          </ac:spMkLst>
        </pc:spChg>
        <pc:spChg chg="del">
          <ac:chgData name="Jan Šváb" userId="8b8fe6a79352dc26" providerId="LiveId" clId="{6E7D7AC4-A943-4178-ADF1-21E7C93A55E6}" dt="2020-06-02T08:10:48.579" v="197"/>
          <ac:spMkLst>
            <pc:docMk/>
            <pc:sldMk cId="2821955743" sldId="262"/>
            <ac:spMk id="4" creationId="{2315B6AB-FCEA-4934-9B33-BBAF10C4A194}"/>
          </ac:spMkLst>
        </pc:spChg>
        <pc:spChg chg="add mod">
          <ac:chgData name="Jan Šváb" userId="8b8fe6a79352dc26" providerId="LiveId" clId="{6E7D7AC4-A943-4178-ADF1-21E7C93A55E6}" dt="2020-06-02T08:10:48.579" v="197"/>
          <ac:spMkLst>
            <pc:docMk/>
            <pc:sldMk cId="2821955743" sldId="262"/>
            <ac:spMk id="5" creationId="{FF42D606-EA57-4D69-AD72-1E467F3583F3}"/>
          </ac:spMkLst>
        </pc:spChg>
        <pc:spChg chg="add mod">
          <ac:chgData name="Jan Šváb" userId="8b8fe6a79352dc26" providerId="LiveId" clId="{6E7D7AC4-A943-4178-ADF1-21E7C93A55E6}" dt="2020-06-02T08:28:14.477" v="671" actId="27636"/>
          <ac:spMkLst>
            <pc:docMk/>
            <pc:sldMk cId="2821955743" sldId="262"/>
            <ac:spMk id="6" creationId="{EAA5A59E-B493-42BF-903B-3E8600C280A0}"/>
          </ac:spMkLst>
        </pc:spChg>
      </pc:sldChg>
      <pc:sldChg chg="modSp new mod">
        <pc:chgData name="Jan Šváb" userId="8b8fe6a79352dc26" providerId="LiveId" clId="{6E7D7AC4-A943-4178-ADF1-21E7C93A55E6}" dt="2020-06-02T08:21:39.573" v="479" actId="20577"/>
        <pc:sldMkLst>
          <pc:docMk/>
          <pc:sldMk cId="1483432329" sldId="263"/>
        </pc:sldMkLst>
        <pc:spChg chg="mod">
          <ac:chgData name="Jan Šváb" userId="8b8fe6a79352dc26" providerId="LiveId" clId="{6E7D7AC4-A943-4178-ADF1-21E7C93A55E6}" dt="2020-06-02T08:21:39.573" v="479" actId="20577"/>
          <ac:spMkLst>
            <pc:docMk/>
            <pc:sldMk cId="1483432329" sldId="263"/>
            <ac:spMk id="3" creationId="{E16F04A6-B9ED-4AF9-A63F-42E1AD1C1E98}"/>
          </ac:spMkLst>
        </pc:spChg>
      </pc:sldChg>
      <pc:sldChg chg="modSp new mod">
        <pc:chgData name="Jan Šváb" userId="8b8fe6a79352dc26" providerId="LiveId" clId="{6E7D7AC4-A943-4178-ADF1-21E7C93A55E6}" dt="2020-06-02T08:24:03.796" v="632" actId="313"/>
        <pc:sldMkLst>
          <pc:docMk/>
          <pc:sldMk cId="854449872" sldId="264"/>
        </pc:sldMkLst>
        <pc:spChg chg="mod">
          <ac:chgData name="Jan Šváb" userId="8b8fe6a79352dc26" providerId="LiveId" clId="{6E7D7AC4-A943-4178-ADF1-21E7C93A55E6}" dt="2020-06-02T08:23:02.523" v="487" actId="20577"/>
          <ac:spMkLst>
            <pc:docMk/>
            <pc:sldMk cId="854449872" sldId="264"/>
            <ac:spMk id="2" creationId="{E8D2E6B9-E954-44D3-A9A7-FDC5800078AF}"/>
          </ac:spMkLst>
        </pc:spChg>
        <pc:spChg chg="mod">
          <ac:chgData name="Jan Šváb" userId="8b8fe6a79352dc26" providerId="LiveId" clId="{6E7D7AC4-A943-4178-ADF1-21E7C93A55E6}" dt="2020-06-02T08:24:03.796" v="632" actId="313"/>
          <ac:spMkLst>
            <pc:docMk/>
            <pc:sldMk cId="854449872" sldId="264"/>
            <ac:spMk id="3" creationId="{83873755-F343-4541-932A-1569193CCE91}"/>
          </ac:spMkLst>
        </pc:spChg>
      </pc:sldChg>
      <pc:sldChg chg="modSp new mod">
        <pc:chgData name="Jan Šváb" userId="8b8fe6a79352dc26" providerId="LiveId" clId="{6E7D7AC4-A943-4178-ADF1-21E7C93A55E6}" dt="2020-06-02T08:38:28.271" v="784" actId="27636"/>
        <pc:sldMkLst>
          <pc:docMk/>
          <pc:sldMk cId="3758704210" sldId="265"/>
        </pc:sldMkLst>
        <pc:spChg chg="mod">
          <ac:chgData name="Jan Šváb" userId="8b8fe6a79352dc26" providerId="LiveId" clId="{6E7D7AC4-A943-4178-ADF1-21E7C93A55E6}" dt="2020-06-02T08:37:53.734" v="777" actId="20577"/>
          <ac:spMkLst>
            <pc:docMk/>
            <pc:sldMk cId="3758704210" sldId="265"/>
            <ac:spMk id="2" creationId="{61DA159F-E41C-43F5-B456-EA5894B28838}"/>
          </ac:spMkLst>
        </pc:spChg>
        <pc:spChg chg="mod">
          <ac:chgData name="Jan Šváb" userId="8b8fe6a79352dc26" providerId="LiveId" clId="{6E7D7AC4-A943-4178-ADF1-21E7C93A55E6}" dt="2020-06-02T08:38:28.271" v="784" actId="27636"/>
          <ac:spMkLst>
            <pc:docMk/>
            <pc:sldMk cId="3758704210" sldId="265"/>
            <ac:spMk id="3" creationId="{E31E32DE-C8A7-4ABB-973E-CE5BEE069133}"/>
          </ac:spMkLst>
        </pc:spChg>
      </pc:sldChg>
      <pc:sldChg chg="addSp delSp modSp new del mod modNotesTx">
        <pc:chgData name="Jan Šváb" userId="8b8fe6a79352dc26" providerId="LiveId" clId="{6E7D7AC4-A943-4178-ADF1-21E7C93A55E6}" dt="2020-06-02T09:02:29.750" v="1619" actId="47"/>
        <pc:sldMkLst>
          <pc:docMk/>
          <pc:sldMk cId="1234373297" sldId="266"/>
        </pc:sldMkLst>
        <pc:spChg chg="mod">
          <ac:chgData name="Jan Šváb" userId="8b8fe6a79352dc26" providerId="LiveId" clId="{6E7D7AC4-A943-4178-ADF1-21E7C93A55E6}" dt="2020-06-02T08:55:50.779" v="1480" actId="20577"/>
          <ac:spMkLst>
            <pc:docMk/>
            <pc:sldMk cId="1234373297" sldId="266"/>
            <ac:spMk id="2" creationId="{05864178-42DC-4223-9915-0DBDCCB5C049}"/>
          </ac:spMkLst>
        </pc:spChg>
        <pc:spChg chg="mod">
          <ac:chgData name="Jan Šváb" userId="8b8fe6a79352dc26" providerId="LiveId" clId="{6E7D7AC4-A943-4178-ADF1-21E7C93A55E6}" dt="2020-06-02T09:01:26.926" v="1610" actId="27636"/>
          <ac:spMkLst>
            <pc:docMk/>
            <pc:sldMk cId="1234373297" sldId="266"/>
            <ac:spMk id="3" creationId="{0F3BA498-E524-492F-9A1D-B50B5142BA69}"/>
          </ac:spMkLst>
        </pc:spChg>
        <pc:spChg chg="add mod">
          <ac:chgData name="Jan Šváb" userId="8b8fe6a79352dc26" providerId="LiveId" clId="{6E7D7AC4-A943-4178-ADF1-21E7C93A55E6}" dt="2020-06-02T09:01:26.928" v="1611" actId="27636"/>
          <ac:spMkLst>
            <pc:docMk/>
            <pc:sldMk cId="1234373297" sldId="266"/>
            <ac:spMk id="7" creationId="{137E9DC8-BB19-4911-8C95-87733754E062}"/>
          </ac:spMkLst>
        </pc:spChg>
        <pc:graphicFrameChg chg="add del">
          <ac:chgData name="Jan Šváb" userId="8b8fe6a79352dc26" providerId="LiveId" clId="{6E7D7AC4-A943-4178-ADF1-21E7C93A55E6}" dt="2020-06-02T08:51:11.268" v="1335" actId="3680"/>
          <ac:graphicFrameMkLst>
            <pc:docMk/>
            <pc:sldMk cId="1234373297" sldId="266"/>
            <ac:graphicFrameMk id="5" creationId="{4BBF68FC-8CA5-4FB5-8AB1-BEFBA736E12F}"/>
          </ac:graphicFrameMkLst>
        </pc:graphicFrameChg>
        <pc:cxnChg chg="add del mod">
          <ac:chgData name="Jan Šváb" userId="8b8fe6a79352dc26" providerId="LiveId" clId="{6E7D7AC4-A943-4178-ADF1-21E7C93A55E6}" dt="2020-06-02T09:00:33.050" v="1591" actId="478"/>
          <ac:cxnSpMkLst>
            <pc:docMk/>
            <pc:sldMk cId="1234373297" sldId="266"/>
            <ac:cxnSpMk id="9" creationId="{A969895E-DE47-4CDB-8144-28230C386131}"/>
          </ac:cxnSpMkLst>
        </pc:cxnChg>
      </pc:sldChg>
      <pc:sldChg chg="modSp new">
        <pc:chgData name="Jan Šváb" userId="8b8fe6a79352dc26" providerId="LiveId" clId="{6E7D7AC4-A943-4178-ADF1-21E7C93A55E6}" dt="2020-06-02T09:00:00.285" v="1584"/>
        <pc:sldMkLst>
          <pc:docMk/>
          <pc:sldMk cId="1343507064" sldId="267"/>
        </pc:sldMkLst>
        <pc:spChg chg="mod">
          <ac:chgData name="Jan Šváb" userId="8b8fe6a79352dc26" providerId="LiveId" clId="{6E7D7AC4-A943-4178-ADF1-21E7C93A55E6}" dt="2020-06-02T09:00:00.285" v="1584"/>
          <ac:spMkLst>
            <pc:docMk/>
            <pc:sldMk cId="1343507064" sldId="267"/>
            <ac:spMk id="3" creationId="{ED083494-6454-4648-99D7-747BC17F6241}"/>
          </ac:spMkLst>
        </pc:spChg>
      </pc:sldChg>
      <pc:sldChg chg="addSp delSp modSp new mod ord">
        <pc:chgData name="Jan Šváb" userId="8b8fe6a79352dc26" providerId="LiveId" clId="{6E7D7AC4-A943-4178-ADF1-21E7C93A55E6}" dt="2020-06-02T15:08:01.312" v="1706" actId="207"/>
        <pc:sldMkLst>
          <pc:docMk/>
          <pc:sldMk cId="3729037353" sldId="268"/>
        </pc:sldMkLst>
        <pc:spChg chg="del">
          <ac:chgData name="Jan Šváb" userId="8b8fe6a79352dc26" providerId="LiveId" clId="{6E7D7AC4-A943-4178-ADF1-21E7C93A55E6}" dt="2020-06-02T09:00:41.940" v="1595"/>
          <ac:spMkLst>
            <pc:docMk/>
            <pc:sldMk cId="3729037353" sldId="268"/>
            <ac:spMk id="2" creationId="{B350EBD2-DBD9-48A3-8B7D-078F6CE4E31C}"/>
          </ac:spMkLst>
        </pc:spChg>
        <pc:spChg chg="del">
          <ac:chgData name="Jan Šváb" userId="8b8fe6a79352dc26" providerId="LiveId" clId="{6E7D7AC4-A943-4178-ADF1-21E7C93A55E6}" dt="2020-06-02T09:00:41.940" v="1595"/>
          <ac:spMkLst>
            <pc:docMk/>
            <pc:sldMk cId="3729037353" sldId="268"/>
            <ac:spMk id="3" creationId="{6CBCFB95-A84B-4A45-8B8C-8B1E3566A20D}"/>
          </ac:spMkLst>
        </pc:spChg>
        <pc:spChg chg="del">
          <ac:chgData name="Jan Šváb" userId="8b8fe6a79352dc26" providerId="LiveId" clId="{6E7D7AC4-A943-4178-ADF1-21E7C93A55E6}" dt="2020-06-02T09:00:41.940" v="1595"/>
          <ac:spMkLst>
            <pc:docMk/>
            <pc:sldMk cId="3729037353" sldId="268"/>
            <ac:spMk id="4" creationId="{1DCF450C-2D1A-4B05-9115-1A8C79F4A64F}"/>
          </ac:spMkLst>
        </pc:spChg>
        <pc:spChg chg="add mod">
          <ac:chgData name="Jan Šváb" userId="8b8fe6a79352dc26" providerId="LiveId" clId="{6E7D7AC4-A943-4178-ADF1-21E7C93A55E6}" dt="2020-06-02T09:02:27.860" v="1618"/>
          <ac:spMkLst>
            <pc:docMk/>
            <pc:sldMk cId="3729037353" sldId="268"/>
            <ac:spMk id="6" creationId="{42AF7C70-5BA8-49CD-A613-E53F5818C98E}"/>
          </ac:spMkLst>
        </pc:spChg>
        <pc:spChg chg="add del mod">
          <ac:chgData name="Jan Šváb" userId="8b8fe6a79352dc26" providerId="LiveId" clId="{6E7D7AC4-A943-4178-ADF1-21E7C93A55E6}" dt="2020-06-02T09:00:46.948" v="1596" actId="3680"/>
          <ac:spMkLst>
            <pc:docMk/>
            <pc:sldMk cId="3729037353" sldId="268"/>
            <ac:spMk id="7" creationId="{A437565B-489D-4598-8509-568718B4E374}"/>
          </ac:spMkLst>
        </pc:spChg>
        <pc:graphicFrameChg chg="add mod ord modGraphic">
          <ac:chgData name="Jan Šváb" userId="8b8fe6a79352dc26" providerId="LiveId" clId="{6E7D7AC4-A943-4178-ADF1-21E7C93A55E6}" dt="2020-06-02T15:08:01.312" v="1706" actId="207"/>
          <ac:graphicFrameMkLst>
            <pc:docMk/>
            <pc:sldMk cId="3729037353" sldId="268"/>
            <ac:graphicFrameMk id="8" creationId="{4690651C-F37D-45EF-B8FC-46EEF45E0503}"/>
          </ac:graphicFrameMkLst>
        </pc:graphicFrameChg>
        <pc:graphicFrameChg chg="add del mod">
          <ac:chgData name="Jan Šváb" userId="8b8fe6a79352dc26" providerId="LiveId" clId="{6E7D7AC4-A943-4178-ADF1-21E7C93A55E6}" dt="2020-06-02T09:04:38.564" v="1642"/>
          <ac:graphicFrameMkLst>
            <pc:docMk/>
            <pc:sldMk cId="3729037353" sldId="268"/>
            <ac:graphicFrameMk id="10" creationId="{2E6AA95E-FA7D-40CD-9D2F-6C7F8867EC81}"/>
          </ac:graphicFrameMkLst>
        </pc:graphicFrameChg>
        <pc:graphicFrameChg chg="add del mod">
          <ac:chgData name="Jan Šváb" userId="8b8fe6a79352dc26" providerId="LiveId" clId="{6E7D7AC4-A943-4178-ADF1-21E7C93A55E6}" dt="2020-06-02T09:05:00.932" v="1645"/>
          <ac:graphicFrameMkLst>
            <pc:docMk/>
            <pc:sldMk cId="3729037353" sldId="268"/>
            <ac:graphicFrameMk id="11" creationId="{6C4EB853-32EF-4CE8-A110-89DDE3747128}"/>
          </ac:graphicFrameMkLst>
        </pc:graphicFrameChg>
        <pc:graphicFrameChg chg="add del mod">
          <ac:chgData name="Jan Šváb" userId="8b8fe6a79352dc26" providerId="LiveId" clId="{6E7D7AC4-A943-4178-ADF1-21E7C93A55E6}" dt="2020-06-02T09:05:13.625" v="1649"/>
          <ac:graphicFrameMkLst>
            <pc:docMk/>
            <pc:sldMk cId="3729037353" sldId="268"/>
            <ac:graphicFrameMk id="12" creationId="{DBDD0A4E-0799-42A8-B0D7-1F8C9634BA4F}"/>
          </ac:graphicFrameMkLst>
        </pc:graphicFrameChg>
      </pc:sldChg>
      <pc:sldChg chg="modSp new mod">
        <pc:chgData name="Jan Šváb" userId="8b8fe6a79352dc26" providerId="LiveId" clId="{6E7D7AC4-A943-4178-ADF1-21E7C93A55E6}" dt="2020-06-02T09:17:25.525" v="1680" actId="20577"/>
        <pc:sldMkLst>
          <pc:docMk/>
          <pc:sldMk cId="106172254" sldId="269"/>
        </pc:sldMkLst>
        <pc:spChg chg="mod">
          <ac:chgData name="Jan Šváb" userId="8b8fe6a79352dc26" providerId="LiveId" clId="{6E7D7AC4-A943-4178-ADF1-21E7C93A55E6}" dt="2020-06-02T09:17:25.525" v="1680" actId="20577"/>
          <ac:spMkLst>
            <pc:docMk/>
            <pc:sldMk cId="106172254" sldId="269"/>
            <ac:spMk id="3" creationId="{258D231A-22F1-45FF-8FB6-8B2360513DE6}"/>
          </ac:spMkLst>
        </pc:spChg>
      </pc:sldChg>
      <pc:sldChg chg="modSp new mod">
        <pc:chgData name="Jan Šváb" userId="8b8fe6a79352dc26" providerId="LiveId" clId="{6E7D7AC4-A943-4178-ADF1-21E7C93A55E6}" dt="2020-06-02T09:17:50.344" v="1683" actId="27636"/>
        <pc:sldMkLst>
          <pc:docMk/>
          <pc:sldMk cId="3892988153" sldId="270"/>
        </pc:sldMkLst>
        <pc:spChg chg="mod">
          <ac:chgData name="Jan Šváb" userId="8b8fe6a79352dc26" providerId="LiveId" clId="{6E7D7AC4-A943-4178-ADF1-21E7C93A55E6}" dt="2020-06-02T09:17:50.344" v="1683" actId="27636"/>
          <ac:spMkLst>
            <pc:docMk/>
            <pc:sldMk cId="3892988153" sldId="270"/>
            <ac:spMk id="3" creationId="{00AE0DF7-8357-4A97-A3FA-EC88BD56461C}"/>
          </ac:spMkLst>
        </pc:spChg>
      </pc:sldChg>
      <pc:sldChg chg="modSp new mod">
        <pc:chgData name="Jan Šváb" userId="8b8fe6a79352dc26" providerId="LiveId" clId="{6E7D7AC4-A943-4178-ADF1-21E7C93A55E6}" dt="2020-06-02T15:05:33.678" v="1689"/>
        <pc:sldMkLst>
          <pc:docMk/>
          <pc:sldMk cId="993699740" sldId="271"/>
        </pc:sldMkLst>
        <pc:spChg chg="mod">
          <ac:chgData name="Jan Šváb" userId="8b8fe6a79352dc26" providerId="LiveId" clId="{6E7D7AC4-A943-4178-ADF1-21E7C93A55E6}" dt="2020-06-02T15:05:32.828" v="1688"/>
          <ac:spMkLst>
            <pc:docMk/>
            <pc:sldMk cId="993699740" sldId="271"/>
            <ac:spMk id="2" creationId="{E1872330-96AC-4D23-A773-D7EB8F8CF26A}"/>
          </ac:spMkLst>
        </pc:spChg>
        <pc:spChg chg="mod">
          <ac:chgData name="Jan Šváb" userId="8b8fe6a79352dc26" providerId="LiveId" clId="{6E7D7AC4-A943-4178-ADF1-21E7C93A55E6}" dt="2020-06-02T15:05:33.678" v="1689"/>
          <ac:spMkLst>
            <pc:docMk/>
            <pc:sldMk cId="993699740" sldId="271"/>
            <ac:spMk id="3" creationId="{4979FA09-3FD1-46A8-B5DD-C64061EE2505}"/>
          </ac:spMkLst>
        </pc:spChg>
      </pc:sldChg>
      <pc:sldChg chg="modSp new ord">
        <pc:chgData name="Jan Šváb" userId="8b8fe6a79352dc26" providerId="LiveId" clId="{6E7D7AC4-A943-4178-ADF1-21E7C93A55E6}" dt="2020-06-02T15:06:19.116" v="1693"/>
        <pc:sldMkLst>
          <pc:docMk/>
          <pc:sldMk cId="79015407" sldId="272"/>
        </pc:sldMkLst>
        <pc:spChg chg="mod">
          <ac:chgData name="Jan Šváb" userId="8b8fe6a79352dc26" providerId="LiveId" clId="{6E7D7AC4-A943-4178-ADF1-21E7C93A55E6}" dt="2020-06-02T15:06:19.116" v="1693"/>
          <ac:spMkLst>
            <pc:docMk/>
            <pc:sldMk cId="79015407" sldId="272"/>
            <ac:spMk id="3" creationId="{4E9F025E-A4A9-49FA-AB39-0E30F16A2479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tuaries.org/IAA/Documents/CTTEES_ASC/Final_ISAPs_Posted/IAA_ISAP_Glossary_Final_21Nov2019.pdf" TargetMode="External"/><Relationship Id="rId3" Type="http://schemas.openxmlformats.org/officeDocument/2006/relationships/hyperlink" Target="https://www.actuaries.org/IAA/Documents/CTTEES_ASC/Final_ISAPs_Posted/ISAP2_ConformanceChanges_1Dec2018.pdf" TargetMode="External"/><Relationship Id="rId7" Type="http://schemas.openxmlformats.org/officeDocument/2006/relationships/hyperlink" Target="https://www.actuaries.org/IAA/Documents/CTTEES_ASC/Final_ISAPs_Posted/ISAP6_Final_Adopted1Dec2018.pdf" TargetMode="External"/><Relationship Id="rId2" Type="http://schemas.openxmlformats.org/officeDocument/2006/relationships/hyperlink" Target="https://www.actuaries.org/IAA/Documents/CTTEES_ASC/Final_ISAPs_Posted/ISAP_1A_Final_December2018_Web.pdf" TargetMode="External"/><Relationship Id="rId1" Type="http://schemas.openxmlformats.org/officeDocument/2006/relationships/hyperlink" Target="https://www.actuaries.org/IAA/Documents/CTTEES_ASC/Final_ISAPs_Posted/ISAP1_Review_adopted_1Dec2018_V2_16April2019.pdf" TargetMode="External"/><Relationship Id="rId6" Type="http://schemas.openxmlformats.org/officeDocument/2006/relationships/hyperlink" Target="https://www.actuaries.org/IAA/Documents/CTTEES_ASC/Final_ISAPs_Posted/ISAP5_ConformanceChanges_1Dec2018.pdf" TargetMode="External"/><Relationship Id="rId5" Type="http://schemas.openxmlformats.org/officeDocument/2006/relationships/hyperlink" Target="https://www.actuaries.org/IAA/Documents/CTTEES_ASC/Final_ISAPs_Posted/IAA_ISAP4_ApprovedFinal_21Nov2019.pdf" TargetMode="External"/><Relationship Id="rId4" Type="http://schemas.openxmlformats.org/officeDocument/2006/relationships/hyperlink" Target="https://www.actuaries.org/IAA/Documents/CTTEES_ASC/Final_ISAPs_Posted/ISAP3_ConformanceChanges_1Dec2018.pdf" TargetMode="Externa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tuaries.org/IAA/Documents/CTTEES_ASC/Final_ISAPs_Posted/IAA_ISAP_Glossary_Final_21Nov2019.pdf" TargetMode="External"/><Relationship Id="rId3" Type="http://schemas.openxmlformats.org/officeDocument/2006/relationships/hyperlink" Target="https://www.actuaries.org/IAA/Documents/CTTEES_ASC/Final_ISAPs_Posted/ISAP2_ConformanceChanges_1Dec2018.pdf" TargetMode="External"/><Relationship Id="rId7" Type="http://schemas.openxmlformats.org/officeDocument/2006/relationships/hyperlink" Target="https://www.actuaries.org/IAA/Documents/CTTEES_ASC/Final_ISAPs_Posted/ISAP6_Final_Adopted1Dec2018.pdf" TargetMode="External"/><Relationship Id="rId2" Type="http://schemas.openxmlformats.org/officeDocument/2006/relationships/hyperlink" Target="https://www.actuaries.org/IAA/Documents/CTTEES_ASC/Final_ISAPs_Posted/ISAP_1A_Final_December2018_Web.pdf" TargetMode="External"/><Relationship Id="rId1" Type="http://schemas.openxmlformats.org/officeDocument/2006/relationships/hyperlink" Target="https://www.actuaries.org/IAA/Documents/CTTEES_ASC/Final_ISAPs_Posted/ISAP1_Review_adopted_1Dec2018_V2_16April2019.pdf" TargetMode="External"/><Relationship Id="rId6" Type="http://schemas.openxmlformats.org/officeDocument/2006/relationships/hyperlink" Target="https://www.actuaries.org/IAA/Documents/CTTEES_ASC/Final_ISAPs_Posted/ISAP5_ConformanceChanges_1Dec2018.pdf" TargetMode="External"/><Relationship Id="rId5" Type="http://schemas.openxmlformats.org/officeDocument/2006/relationships/hyperlink" Target="https://www.actuaries.org/IAA/Documents/CTTEES_ASC/Final_ISAPs_Posted/IAA_ISAP4_ApprovedFinal_21Nov2019.pdf" TargetMode="External"/><Relationship Id="rId4" Type="http://schemas.openxmlformats.org/officeDocument/2006/relationships/hyperlink" Target="https://www.actuaries.org/IAA/Documents/CTTEES_ASC/Final_ISAPs_Posted/ISAP3_ConformanceChanges_1Dec2018.pdf" TargetMode="External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tuaries.org/IAA/Documents/CTTEES_ASC/Final_ISAPs_Posted/IAA_ISAP_Glossary_Final_21Nov2019.pdf" TargetMode="External"/><Relationship Id="rId3" Type="http://schemas.openxmlformats.org/officeDocument/2006/relationships/hyperlink" Target="https://www.actuaries.org/IAA/Documents/CTTEES_ASC/Final_ISAPs_Posted/ISAP2_ConformanceChanges_1Dec2018.pdf" TargetMode="External"/><Relationship Id="rId7" Type="http://schemas.openxmlformats.org/officeDocument/2006/relationships/hyperlink" Target="https://www.actuaries.org/IAA/Documents/CTTEES_ASC/Final_ISAPs_Posted/ISAP6_Final_Adopted1Dec2018.pdf" TargetMode="External"/><Relationship Id="rId2" Type="http://schemas.openxmlformats.org/officeDocument/2006/relationships/hyperlink" Target="https://www.actuaries.org/IAA/Documents/CTTEES_ASC/Final_ISAPs_Posted/ISAP_1A_Final_December2018_Web.pdf" TargetMode="External"/><Relationship Id="rId1" Type="http://schemas.openxmlformats.org/officeDocument/2006/relationships/hyperlink" Target="https://www.actuaries.org/IAA/Documents/CTTEES_ASC/Final_ISAPs_Posted/ISAP1_Review_adopted_1Dec2018_V2_16April2019.pdf" TargetMode="External"/><Relationship Id="rId6" Type="http://schemas.openxmlformats.org/officeDocument/2006/relationships/hyperlink" Target="https://www.actuaries.org/IAA/Documents/CTTEES_ASC/Final_ISAPs_Posted/ISAP5_ConformanceChanges_1Dec2018.pdf" TargetMode="External"/><Relationship Id="rId5" Type="http://schemas.openxmlformats.org/officeDocument/2006/relationships/hyperlink" Target="https://www.actuaries.org/IAA/Documents/CTTEES_ASC/Final_ISAPs_Posted/IAA_ISAP4_ApprovedFinal_21Nov2019.pdf" TargetMode="External"/><Relationship Id="rId4" Type="http://schemas.openxmlformats.org/officeDocument/2006/relationships/hyperlink" Target="https://www.actuaries.org/IAA/Documents/CTTEES_ASC/Final_ISAPs_Posted/ISAP3_ConformanceChanges_1Dec2018.pdf" TargetMode="External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tuaries.org/IAA/Documents/CTTEES_ASC/Final_ISAPs_Posted/IAA_ISAP_Glossary_Final_21Nov2019.pdf" TargetMode="External"/><Relationship Id="rId3" Type="http://schemas.openxmlformats.org/officeDocument/2006/relationships/hyperlink" Target="https://www.actuaries.org/IAA/Documents/CTTEES_ASC/Final_ISAPs_Posted/ISAP2_ConformanceChanges_1Dec2018.pdf" TargetMode="External"/><Relationship Id="rId7" Type="http://schemas.openxmlformats.org/officeDocument/2006/relationships/hyperlink" Target="https://www.actuaries.org/IAA/Documents/CTTEES_ASC/Final_ISAPs_Posted/ISAP6_Final_Adopted1Dec2018.pdf" TargetMode="External"/><Relationship Id="rId2" Type="http://schemas.openxmlformats.org/officeDocument/2006/relationships/hyperlink" Target="https://www.actuaries.org/IAA/Documents/CTTEES_ASC/Final_ISAPs_Posted/ISAP_1A_Final_December2018_Web.pdf" TargetMode="External"/><Relationship Id="rId1" Type="http://schemas.openxmlformats.org/officeDocument/2006/relationships/hyperlink" Target="https://www.actuaries.org/IAA/Documents/CTTEES_ASC/Final_ISAPs_Posted/ISAP1_Review_adopted_1Dec2018_V2_16April2019.pdf" TargetMode="External"/><Relationship Id="rId6" Type="http://schemas.openxmlformats.org/officeDocument/2006/relationships/hyperlink" Target="https://www.actuaries.org/IAA/Documents/CTTEES_ASC/Final_ISAPs_Posted/ISAP5_ConformanceChanges_1Dec2018.pdf" TargetMode="External"/><Relationship Id="rId5" Type="http://schemas.openxmlformats.org/officeDocument/2006/relationships/hyperlink" Target="https://www.actuaries.org/IAA/Documents/CTTEES_ASC/Final_ISAPs_Posted/IAA_ISAP4_ApprovedFinal_21Nov2019.pdf" TargetMode="External"/><Relationship Id="rId4" Type="http://schemas.openxmlformats.org/officeDocument/2006/relationships/hyperlink" Target="https://www.actuaries.org/IAA/Documents/CTTEES_ASC/Final_ISAPs_Posted/ISAP3_ConformanceChanges_1Dec2018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D64927-4EF5-410F-9BDB-93245DE4517E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cs-CZ"/>
        </a:p>
      </dgm:t>
    </dgm:pt>
    <dgm:pt modelId="{D97F0A76-213A-4358-83C9-330427E64240}">
      <dgm:prSet phldrT="[Text]"/>
      <dgm:spPr/>
      <dgm:t>
        <a:bodyPr/>
        <a:lstStyle/>
        <a:p>
          <a:r>
            <a:rPr lang="en-GB" b="1" i="1" dirty="0" smtClean="0"/>
            <a:t>The IAA develops International Standards of Actuarial Practice (ISAPs) which are </a:t>
          </a:r>
          <a:r>
            <a:rPr lang="en-GB" b="1" i="1" dirty="0" smtClean="0">
              <a:solidFill>
                <a:schemeClr val="accent4"/>
              </a:solidFill>
            </a:rPr>
            <a:t>model standards</a:t>
          </a:r>
          <a:r>
            <a:rPr lang="en-GB" b="1" i="1" dirty="0" smtClean="0"/>
            <a:t> of practice. </a:t>
          </a:r>
          <a:endParaRPr lang="cs-CZ" dirty="0"/>
        </a:p>
      </dgm:t>
    </dgm:pt>
    <dgm:pt modelId="{44C5CA40-6202-4ACD-A8CD-E09D5A91779A}" type="parTrans" cxnId="{C8161F2E-87F0-4C0A-81E1-7E23D48C4736}">
      <dgm:prSet/>
      <dgm:spPr/>
      <dgm:t>
        <a:bodyPr/>
        <a:lstStyle/>
        <a:p>
          <a:endParaRPr lang="cs-CZ"/>
        </a:p>
      </dgm:t>
    </dgm:pt>
    <dgm:pt modelId="{C6950581-1EDB-4609-8D29-602CA4777F2E}" type="sibTrans" cxnId="{C8161F2E-87F0-4C0A-81E1-7E23D48C4736}">
      <dgm:prSet/>
      <dgm:spPr/>
      <dgm:t>
        <a:bodyPr/>
        <a:lstStyle/>
        <a:p>
          <a:endParaRPr lang="cs-CZ"/>
        </a:p>
      </dgm:t>
    </dgm:pt>
    <dgm:pt modelId="{05BA8985-F85D-446C-850E-A900AAC3A85F}">
      <dgm:prSet phldrT="[Text]"/>
      <dgm:spPr/>
      <dgm:t>
        <a:bodyPr/>
        <a:lstStyle/>
        <a:p>
          <a:r>
            <a:rPr lang="en-GB" b="1" i="1" dirty="0" smtClean="0"/>
            <a:t>The IAA encourages its member associations to have in place standards of practice that are </a:t>
          </a:r>
          <a:r>
            <a:rPr lang="en-GB" b="1" i="1" dirty="0" smtClean="0">
              <a:solidFill>
                <a:schemeClr val="accent4"/>
              </a:solidFill>
            </a:rPr>
            <a:t>substantially consistent </a:t>
          </a:r>
          <a:r>
            <a:rPr lang="en-GB" b="1" i="1" dirty="0" smtClean="0"/>
            <a:t>with these standards. </a:t>
          </a:r>
          <a:endParaRPr lang="cs-CZ" dirty="0"/>
        </a:p>
      </dgm:t>
    </dgm:pt>
    <dgm:pt modelId="{3748F0BA-2EA5-40A3-8ECF-C8AD2ECE1BF9}" type="parTrans" cxnId="{4E44AD78-BA4A-4D00-B0CC-1FAA071B5BD6}">
      <dgm:prSet/>
      <dgm:spPr/>
      <dgm:t>
        <a:bodyPr/>
        <a:lstStyle/>
        <a:p>
          <a:endParaRPr lang="cs-CZ"/>
        </a:p>
      </dgm:t>
    </dgm:pt>
    <dgm:pt modelId="{02589237-B6EB-4D48-80E6-BD3D6CA13216}" type="sibTrans" cxnId="{4E44AD78-BA4A-4D00-B0CC-1FAA071B5BD6}">
      <dgm:prSet/>
      <dgm:spPr/>
      <dgm:t>
        <a:bodyPr/>
        <a:lstStyle/>
        <a:p>
          <a:endParaRPr lang="cs-CZ"/>
        </a:p>
      </dgm:t>
    </dgm:pt>
    <dgm:pt modelId="{74E5EA2F-CEFF-4527-ABBC-D5AD69CDE0D4}">
      <dgm:prSet phldrT="[Text]"/>
      <dgm:spPr/>
      <dgm:t>
        <a:bodyPr/>
        <a:lstStyle/>
        <a:p>
          <a:r>
            <a:rPr lang="en-GB" b="1" i="1" dirty="0" smtClean="0"/>
            <a:t>ISAPs are model standards of actuarial practice and, as such, are </a:t>
          </a:r>
          <a:r>
            <a:rPr lang="en-GB" b="1" i="1" dirty="0" smtClean="0">
              <a:solidFill>
                <a:schemeClr val="accent4"/>
              </a:solidFill>
            </a:rPr>
            <a:t>not binding </a:t>
          </a:r>
          <a:r>
            <a:rPr lang="en-GB" b="1" i="1" dirty="0" smtClean="0"/>
            <a:t>on any actuary.</a:t>
          </a:r>
          <a:endParaRPr lang="cs-CZ" dirty="0"/>
        </a:p>
      </dgm:t>
    </dgm:pt>
    <dgm:pt modelId="{89B1300E-154E-40D4-BC06-06489AA1BB5B}" type="parTrans" cxnId="{034F3BA6-6342-4188-B1B5-68FD66AC8AC7}">
      <dgm:prSet/>
      <dgm:spPr/>
      <dgm:t>
        <a:bodyPr/>
        <a:lstStyle/>
        <a:p>
          <a:endParaRPr lang="cs-CZ"/>
        </a:p>
      </dgm:t>
    </dgm:pt>
    <dgm:pt modelId="{39E680FF-FFF3-4312-8CD5-17C1EECC5B47}" type="sibTrans" cxnId="{034F3BA6-6342-4188-B1B5-68FD66AC8AC7}">
      <dgm:prSet/>
      <dgm:spPr/>
      <dgm:t>
        <a:bodyPr/>
        <a:lstStyle/>
        <a:p>
          <a:endParaRPr lang="cs-CZ"/>
        </a:p>
      </dgm:t>
    </dgm:pt>
    <dgm:pt modelId="{FC888644-ECC3-4130-B24A-A10A1849C112}" type="pres">
      <dgm:prSet presAssocID="{E9D64927-4EF5-410F-9BDB-93245DE4517E}" presName="linear" presStyleCnt="0">
        <dgm:presLayoutVars>
          <dgm:animLvl val="lvl"/>
          <dgm:resizeHandles val="exact"/>
        </dgm:presLayoutVars>
      </dgm:prSet>
      <dgm:spPr/>
    </dgm:pt>
    <dgm:pt modelId="{91457057-2F5B-481F-B691-46BEEE897176}" type="pres">
      <dgm:prSet presAssocID="{D97F0A76-213A-4358-83C9-330427E6424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87AEEBE-8DD8-45A2-A1B7-27475B386056}" type="pres">
      <dgm:prSet presAssocID="{C6950581-1EDB-4609-8D29-602CA4777F2E}" presName="spacer" presStyleCnt="0"/>
      <dgm:spPr/>
    </dgm:pt>
    <dgm:pt modelId="{B3C3BD8F-44B6-440C-AF19-2D6D63E903DB}" type="pres">
      <dgm:prSet presAssocID="{05BA8985-F85D-446C-850E-A900AAC3A8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6944BF0-6A48-42C0-93C6-B5E2E712F1B1}" type="pres">
      <dgm:prSet presAssocID="{02589237-B6EB-4D48-80E6-BD3D6CA13216}" presName="spacer" presStyleCnt="0"/>
      <dgm:spPr/>
    </dgm:pt>
    <dgm:pt modelId="{F73DC4BE-659A-4800-9FA1-F69B0FE6E465}" type="pres">
      <dgm:prSet presAssocID="{74E5EA2F-CEFF-4527-ABBC-D5AD69CDE0D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117C502-FB8D-42A8-81D7-8C494AFC8B37}" type="presOf" srcId="{E9D64927-4EF5-410F-9BDB-93245DE4517E}" destId="{FC888644-ECC3-4130-B24A-A10A1849C112}" srcOrd="0" destOrd="0" presId="urn:microsoft.com/office/officeart/2005/8/layout/vList2"/>
    <dgm:cxn modelId="{5ED8CD80-9F8E-45EE-AF05-90702ACDEDFD}" type="presOf" srcId="{D97F0A76-213A-4358-83C9-330427E64240}" destId="{91457057-2F5B-481F-B691-46BEEE897176}" srcOrd="0" destOrd="0" presId="urn:microsoft.com/office/officeart/2005/8/layout/vList2"/>
    <dgm:cxn modelId="{034F3BA6-6342-4188-B1B5-68FD66AC8AC7}" srcId="{E9D64927-4EF5-410F-9BDB-93245DE4517E}" destId="{74E5EA2F-CEFF-4527-ABBC-D5AD69CDE0D4}" srcOrd="2" destOrd="0" parTransId="{89B1300E-154E-40D4-BC06-06489AA1BB5B}" sibTransId="{39E680FF-FFF3-4312-8CD5-17C1EECC5B47}"/>
    <dgm:cxn modelId="{D990DE65-070E-4DA0-BD99-3D8302C8B58A}" type="presOf" srcId="{05BA8985-F85D-446C-850E-A900AAC3A85F}" destId="{B3C3BD8F-44B6-440C-AF19-2D6D63E903DB}" srcOrd="0" destOrd="0" presId="urn:microsoft.com/office/officeart/2005/8/layout/vList2"/>
    <dgm:cxn modelId="{C8161F2E-87F0-4C0A-81E1-7E23D48C4736}" srcId="{E9D64927-4EF5-410F-9BDB-93245DE4517E}" destId="{D97F0A76-213A-4358-83C9-330427E64240}" srcOrd="0" destOrd="0" parTransId="{44C5CA40-6202-4ACD-A8CD-E09D5A91779A}" sibTransId="{C6950581-1EDB-4609-8D29-602CA4777F2E}"/>
    <dgm:cxn modelId="{4BFD2AD1-C6C0-4CD7-A781-8A4E0C1F3981}" type="presOf" srcId="{74E5EA2F-CEFF-4527-ABBC-D5AD69CDE0D4}" destId="{F73DC4BE-659A-4800-9FA1-F69B0FE6E465}" srcOrd="0" destOrd="0" presId="urn:microsoft.com/office/officeart/2005/8/layout/vList2"/>
    <dgm:cxn modelId="{4E44AD78-BA4A-4D00-B0CC-1FAA071B5BD6}" srcId="{E9D64927-4EF5-410F-9BDB-93245DE4517E}" destId="{05BA8985-F85D-446C-850E-A900AAC3A85F}" srcOrd="1" destOrd="0" parTransId="{3748F0BA-2EA5-40A3-8ECF-C8AD2ECE1BF9}" sibTransId="{02589237-B6EB-4D48-80E6-BD3D6CA13216}"/>
    <dgm:cxn modelId="{D00DE434-E53C-4C7D-B9E4-0AB41A331828}" type="presParOf" srcId="{FC888644-ECC3-4130-B24A-A10A1849C112}" destId="{91457057-2F5B-481F-B691-46BEEE897176}" srcOrd="0" destOrd="0" presId="urn:microsoft.com/office/officeart/2005/8/layout/vList2"/>
    <dgm:cxn modelId="{5EB0538D-2853-464C-8AFE-D1F9152B1949}" type="presParOf" srcId="{FC888644-ECC3-4130-B24A-A10A1849C112}" destId="{087AEEBE-8DD8-45A2-A1B7-27475B386056}" srcOrd="1" destOrd="0" presId="urn:microsoft.com/office/officeart/2005/8/layout/vList2"/>
    <dgm:cxn modelId="{0A6D4BC3-1DEC-4952-AA11-3E25E1BDC06A}" type="presParOf" srcId="{FC888644-ECC3-4130-B24A-A10A1849C112}" destId="{B3C3BD8F-44B6-440C-AF19-2D6D63E903DB}" srcOrd="2" destOrd="0" presId="urn:microsoft.com/office/officeart/2005/8/layout/vList2"/>
    <dgm:cxn modelId="{1883FC43-477D-4B7E-B544-1D440D05DF87}" type="presParOf" srcId="{FC888644-ECC3-4130-B24A-A10A1849C112}" destId="{76944BF0-6A48-42C0-93C6-B5E2E712F1B1}" srcOrd="3" destOrd="0" presId="urn:microsoft.com/office/officeart/2005/8/layout/vList2"/>
    <dgm:cxn modelId="{7CE8400E-B60C-4A4F-B39F-DC9CB5F97482}" type="presParOf" srcId="{FC888644-ECC3-4130-B24A-A10A1849C112}" destId="{F73DC4BE-659A-4800-9FA1-F69B0FE6E46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181EF1-DF9E-4457-86C0-B39D8ADC24E2}" type="doc">
      <dgm:prSet loTypeId="urn:microsoft.com/office/officeart/2005/8/layout/default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cs-CZ"/>
        </a:p>
      </dgm:t>
    </dgm:pt>
    <dgm:pt modelId="{0ABDBCE8-980D-4331-9335-D4017FA8A248}">
      <dgm:prSet phldrT="[Text]" custT="1"/>
      <dgm:spPr/>
      <dgm:t>
        <a:bodyPr/>
        <a:lstStyle/>
        <a:p>
          <a:r>
            <a:rPr lang="cs-CZ" sz="2400" b="1" i="0" dirty="0" smtClean="0">
              <a:hlinkClick xmlns:r="http://schemas.openxmlformats.org/officeDocument/2006/relationships" r:id="rId1"/>
            </a:rPr>
            <a:t>ISAP 1 – General </a:t>
          </a:r>
          <a:r>
            <a:rPr lang="cs-CZ" sz="2400" b="1" i="0" dirty="0" err="1" smtClean="0">
              <a:hlinkClick xmlns:r="http://schemas.openxmlformats.org/officeDocument/2006/relationships" r:id="rId1"/>
            </a:rPr>
            <a:t>Actuarial</a:t>
          </a:r>
          <a:r>
            <a:rPr lang="cs-CZ" sz="2400" b="1" i="0" dirty="0" smtClean="0">
              <a:hlinkClick xmlns:r="http://schemas.openxmlformats.org/officeDocument/2006/relationships" r:id="rId1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1"/>
            </a:rPr>
            <a:t>Practice</a:t>
          </a:r>
          <a:endParaRPr lang="cs-CZ" sz="2400" dirty="0"/>
        </a:p>
      </dgm:t>
    </dgm:pt>
    <dgm:pt modelId="{2981226C-6B06-453F-A79E-DC4BEAEA2189}" type="parTrans" cxnId="{07AC3F1F-F974-4E46-A085-46B7485D6EF2}">
      <dgm:prSet/>
      <dgm:spPr/>
      <dgm:t>
        <a:bodyPr/>
        <a:lstStyle/>
        <a:p>
          <a:endParaRPr lang="cs-CZ" sz="2400"/>
        </a:p>
      </dgm:t>
    </dgm:pt>
    <dgm:pt modelId="{1A2D2CD0-6AB2-43E4-AED2-B9786735F0EC}" type="sibTrans" cxnId="{07AC3F1F-F974-4E46-A085-46B7485D6EF2}">
      <dgm:prSet/>
      <dgm:spPr/>
      <dgm:t>
        <a:bodyPr/>
        <a:lstStyle/>
        <a:p>
          <a:endParaRPr lang="cs-CZ" sz="2400"/>
        </a:p>
      </dgm:t>
    </dgm:pt>
    <dgm:pt modelId="{0B89F367-9046-444E-9D9C-4859B6728EC3}">
      <dgm:prSet phldrT="[Text]" custT="1"/>
      <dgm:spPr/>
      <dgm:t>
        <a:bodyPr/>
        <a:lstStyle/>
        <a:p>
          <a:r>
            <a:rPr lang="en-GB" sz="2400" b="1" i="0" dirty="0" smtClean="0">
              <a:hlinkClick xmlns:r="http://schemas.openxmlformats.org/officeDocument/2006/relationships" r:id="rId2"/>
            </a:rPr>
            <a:t>ISAP 1A – Governance of Models</a:t>
          </a:r>
          <a:endParaRPr lang="cs-CZ" sz="2400" dirty="0"/>
        </a:p>
      </dgm:t>
    </dgm:pt>
    <dgm:pt modelId="{145CA1C8-65A4-4BBC-811B-8C2BB6687C2D}" type="parTrans" cxnId="{5AA6E40B-A0AB-4D47-A6E9-9FDA033D7D3A}">
      <dgm:prSet/>
      <dgm:spPr/>
      <dgm:t>
        <a:bodyPr/>
        <a:lstStyle/>
        <a:p>
          <a:endParaRPr lang="cs-CZ" sz="2400"/>
        </a:p>
      </dgm:t>
    </dgm:pt>
    <dgm:pt modelId="{B0E013AB-E670-41F1-9464-34205718FF97}" type="sibTrans" cxnId="{5AA6E40B-A0AB-4D47-A6E9-9FDA033D7D3A}">
      <dgm:prSet/>
      <dgm:spPr/>
      <dgm:t>
        <a:bodyPr/>
        <a:lstStyle/>
        <a:p>
          <a:endParaRPr lang="cs-CZ" sz="2400"/>
        </a:p>
      </dgm:t>
    </dgm:pt>
    <dgm:pt modelId="{A05D17B3-9860-4D63-A349-05C87BF5F06C}">
      <dgm:prSet phldrT="[Text]" custT="1"/>
      <dgm:spPr/>
      <dgm:t>
        <a:bodyPr/>
        <a:lstStyle/>
        <a:p>
          <a:r>
            <a:rPr lang="en-GB" sz="2400" b="1" i="0" dirty="0" smtClean="0">
              <a:hlinkClick xmlns:r="http://schemas.openxmlformats.org/officeDocument/2006/relationships" r:id="rId3"/>
            </a:rPr>
            <a:t>ISAP 2 – Financial Analysis of Social Security Programs</a:t>
          </a:r>
          <a:endParaRPr lang="cs-CZ" sz="2400" dirty="0"/>
        </a:p>
      </dgm:t>
    </dgm:pt>
    <dgm:pt modelId="{91800E55-3B62-4B7F-9B10-5A4E9692A8DA}" type="parTrans" cxnId="{6285D61A-BD19-4236-A950-4BB1B75D2E4B}">
      <dgm:prSet/>
      <dgm:spPr/>
      <dgm:t>
        <a:bodyPr/>
        <a:lstStyle/>
        <a:p>
          <a:endParaRPr lang="cs-CZ" sz="2400"/>
        </a:p>
      </dgm:t>
    </dgm:pt>
    <dgm:pt modelId="{1D9A7F0D-9218-4ACC-97A2-9FC3E78161F0}" type="sibTrans" cxnId="{6285D61A-BD19-4236-A950-4BB1B75D2E4B}">
      <dgm:prSet/>
      <dgm:spPr/>
      <dgm:t>
        <a:bodyPr/>
        <a:lstStyle/>
        <a:p>
          <a:endParaRPr lang="cs-CZ" sz="2400"/>
        </a:p>
      </dgm:t>
    </dgm:pt>
    <dgm:pt modelId="{C4AAC7DC-1DB5-402F-8988-1D36B1922437}">
      <dgm:prSet phldrT="[Text]" custT="1"/>
      <dgm:spPr/>
      <dgm:t>
        <a:bodyPr/>
        <a:lstStyle/>
        <a:p>
          <a:r>
            <a:rPr lang="en-GB" sz="2400" b="1" i="0" dirty="0" smtClean="0">
              <a:hlinkClick xmlns:r="http://schemas.openxmlformats.org/officeDocument/2006/relationships" r:id="rId4"/>
            </a:rPr>
            <a:t>ISAP 3 – IAS 19 Employee Benefits</a:t>
          </a:r>
          <a:endParaRPr lang="cs-CZ" sz="2400" dirty="0"/>
        </a:p>
      </dgm:t>
    </dgm:pt>
    <dgm:pt modelId="{8398891B-C1D3-49E5-B6EB-B04AC1EC5082}" type="parTrans" cxnId="{84188819-E542-4357-A3E9-9F29AFB2A369}">
      <dgm:prSet/>
      <dgm:spPr/>
      <dgm:t>
        <a:bodyPr/>
        <a:lstStyle/>
        <a:p>
          <a:endParaRPr lang="cs-CZ" sz="2400"/>
        </a:p>
      </dgm:t>
    </dgm:pt>
    <dgm:pt modelId="{660804CA-8CCA-44D4-A0AA-1AEB962F7DE2}" type="sibTrans" cxnId="{84188819-E542-4357-A3E9-9F29AFB2A369}">
      <dgm:prSet/>
      <dgm:spPr/>
      <dgm:t>
        <a:bodyPr/>
        <a:lstStyle/>
        <a:p>
          <a:endParaRPr lang="cs-CZ" sz="2400"/>
        </a:p>
      </dgm:t>
    </dgm:pt>
    <dgm:pt modelId="{763AFB7F-C7F0-4355-A18B-A87ECBAD136F}">
      <dgm:prSet phldrT="[Text]" custT="1"/>
      <dgm:spPr/>
      <dgm:t>
        <a:bodyPr/>
        <a:lstStyle/>
        <a:p>
          <a:r>
            <a:rPr lang="cs-CZ" sz="2400" b="1" i="0" dirty="0" smtClean="0">
              <a:hlinkClick xmlns:r="http://schemas.openxmlformats.org/officeDocument/2006/relationships" r:id="rId5"/>
            </a:rPr>
            <a:t>ISAP 4 – IFRS 17 </a:t>
          </a:r>
          <a:r>
            <a:rPr lang="cs-CZ" sz="2400" b="1" i="0" dirty="0" err="1" smtClean="0">
              <a:hlinkClick xmlns:r="http://schemas.openxmlformats.org/officeDocument/2006/relationships" r:id="rId5"/>
            </a:rPr>
            <a:t>Insurance</a:t>
          </a:r>
          <a:r>
            <a:rPr lang="cs-CZ" sz="2400" b="1" i="0" dirty="0" smtClean="0">
              <a:hlinkClick xmlns:r="http://schemas.openxmlformats.org/officeDocument/2006/relationships" r:id="rId5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5"/>
            </a:rPr>
            <a:t>Contracts</a:t>
          </a:r>
          <a:endParaRPr lang="cs-CZ" sz="2400" dirty="0"/>
        </a:p>
      </dgm:t>
    </dgm:pt>
    <dgm:pt modelId="{0647C6AE-E44E-40F6-A31C-E57ECD842CC4}" type="parTrans" cxnId="{B8D3EF96-8C23-479A-8F9A-EDD81F335E01}">
      <dgm:prSet/>
      <dgm:spPr/>
      <dgm:t>
        <a:bodyPr/>
        <a:lstStyle/>
        <a:p>
          <a:endParaRPr lang="cs-CZ" sz="2400"/>
        </a:p>
      </dgm:t>
    </dgm:pt>
    <dgm:pt modelId="{02C34A23-0503-403A-B989-40C423DF0E14}" type="sibTrans" cxnId="{B8D3EF96-8C23-479A-8F9A-EDD81F335E01}">
      <dgm:prSet/>
      <dgm:spPr/>
      <dgm:t>
        <a:bodyPr/>
        <a:lstStyle/>
        <a:p>
          <a:endParaRPr lang="cs-CZ" sz="2400"/>
        </a:p>
      </dgm:t>
    </dgm:pt>
    <dgm:pt modelId="{A7028D8A-4FFD-4BAE-91CC-D0FCA28382D8}">
      <dgm:prSet phldrT="[Text]" custT="1"/>
      <dgm:spPr/>
      <dgm:t>
        <a:bodyPr/>
        <a:lstStyle/>
        <a:p>
          <a:r>
            <a:rPr lang="cs-CZ" sz="2400" b="1" i="0" dirty="0" smtClean="0">
              <a:hlinkClick xmlns:r="http://schemas.openxmlformats.org/officeDocument/2006/relationships" r:id="rId6"/>
            </a:rPr>
            <a:t>ISAP 5 – </a:t>
          </a:r>
          <a:r>
            <a:rPr lang="cs-CZ" sz="2400" b="1" i="0" dirty="0" err="1" smtClean="0">
              <a:hlinkClick xmlns:r="http://schemas.openxmlformats.org/officeDocument/2006/relationships" r:id="rId6"/>
            </a:rPr>
            <a:t>Insurer</a:t>
          </a:r>
          <a:r>
            <a:rPr lang="cs-CZ" sz="2400" b="1" i="0" dirty="0" smtClean="0">
              <a:hlinkClick xmlns:r="http://schemas.openxmlformats.org/officeDocument/2006/relationships" r:id="rId6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6"/>
            </a:rPr>
            <a:t>Enterprise</a:t>
          </a:r>
          <a:r>
            <a:rPr lang="cs-CZ" sz="2400" b="1" i="0" dirty="0" smtClean="0">
              <a:hlinkClick xmlns:r="http://schemas.openxmlformats.org/officeDocument/2006/relationships" r:id="rId6"/>
            </a:rPr>
            <a:t> Risk </a:t>
          </a:r>
          <a:r>
            <a:rPr lang="cs-CZ" sz="2400" b="1" i="0" dirty="0" err="1" smtClean="0">
              <a:hlinkClick xmlns:r="http://schemas.openxmlformats.org/officeDocument/2006/relationships" r:id="rId6"/>
            </a:rPr>
            <a:t>Models</a:t>
          </a:r>
          <a:endParaRPr lang="cs-CZ" sz="2400" dirty="0"/>
        </a:p>
      </dgm:t>
    </dgm:pt>
    <dgm:pt modelId="{E3BA653B-5E0B-4EEF-949C-D3B03C74C56E}" type="parTrans" cxnId="{F0317F4A-03BE-4FAE-B7D3-8DE90CF9269F}">
      <dgm:prSet/>
      <dgm:spPr/>
      <dgm:t>
        <a:bodyPr/>
        <a:lstStyle/>
        <a:p>
          <a:endParaRPr lang="cs-CZ" sz="2400"/>
        </a:p>
      </dgm:t>
    </dgm:pt>
    <dgm:pt modelId="{0AE3443B-C4FC-4E83-AE6C-151BAF543726}" type="sibTrans" cxnId="{F0317F4A-03BE-4FAE-B7D3-8DE90CF9269F}">
      <dgm:prSet/>
      <dgm:spPr/>
      <dgm:t>
        <a:bodyPr/>
        <a:lstStyle/>
        <a:p>
          <a:endParaRPr lang="cs-CZ" sz="2400"/>
        </a:p>
      </dgm:t>
    </dgm:pt>
    <dgm:pt modelId="{BA6E4425-8CD6-409F-9C34-15654B65FCFA}">
      <dgm:prSet phldrT="[Text]" custT="1"/>
      <dgm:spPr/>
      <dgm:t>
        <a:bodyPr/>
        <a:lstStyle/>
        <a:p>
          <a:r>
            <a:rPr lang="cs-CZ" sz="2400" b="1" i="0" dirty="0" smtClean="0">
              <a:hlinkClick xmlns:r="http://schemas.openxmlformats.org/officeDocument/2006/relationships" r:id="rId7"/>
            </a:rPr>
            <a:t>ISAP 6 –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Enterprise</a:t>
          </a:r>
          <a:r>
            <a:rPr lang="cs-CZ" sz="2400" b="1" i="0" dirty="0" smtClean="0">
              <a:hlinkClick xmlns:r="http://schemas.openxmlformats.org/officeDocument/2006/relationships" r:id="rId7"/>
            </a:rPr>
            <a:t> Risk Management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Programs</a:t>
          </a:r>
          <a:r>
            <a:rPr lang="cs-CZ" sz="2400" b="1" i="0" dirty="0" smtClean="0">
              <a:hlinkClick xmlns:r="http://schemas.openxmlformats.org/officeDocument/2006/relationships" r:id="rId7"/>
            </a:rPr>
            <a:t> and IAIS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Insurance</a:t>
          </a:r>
          <a:r>
            <a:rPr lang="cs-CZ" sz="2400" b="1" i="0" dirty="0" smtClean="0">
              <a:hlinkClick xmlns:r="http://schemas.openxmlformats.org/officeDocument/2006/relationships" r:id="rId7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Core</a:t>
          </a:r>
          <a:r>
            <a:rPr lang="cs-CZ" sz="2400" b="1" i="0" dirty="0" smtClean="0">
              <a:hlinkClick xmlns:r="http://schemas.openxmlformats.org/officeDocument/2006/relationships" r:id="rId7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Principles</a:t>
          </a:r>
          <a:endParaRPr lang="cs-CZ" sz="2400" dirty="0"/>
        </a:p>
      </dgm:t>
    </dgm:pt>
    <dgm:pt modelId="{B583D4A0-18A7-4A53-AA72-F0BA681D3445}" type="parTrans" cxnId="{8DAE4876-4478-4EDD-BB92-E0745486D51D}">
      <dgm:prSet/>
      <dgm:spPr/>
      <dgm:t>
        <a:bodyPr/>
        <a:lstStyle/>
        <a:p>
          <a:endParaRPr lang="cs-CZ" sz="2400"/>
        </a:p>
      </dgm:t>
    </dgm:pt>
    <dgm:pt modelId="{EC22F9A0-302B-45C2-AC19-A53620BC3F33}" type="sibTrans" cxnId="{8DAE4876-4478-4EDD-BB92-E0745486D51D}">
      <dgm:prSet/>
      <dgm:spPr/>
      <dgm:t>
        <a:bodyPr/>
        <a:lstStyle/>
        <a:p>
          <a:endParaRPr lang="cs-CZ" sz="2400"/>
        </a:p>
      </dgm:t>
    </dgm:pt>
    <dgm:pt modelId="{4B3B654A-BFCA-4910-AB7F-C1F3CAD9D696}">
      <dgm:prSet phldrT="[Text]" custT="1"/>
      <dgm:spPr/>
      <dgm:t>
        <a:bodyPr/>
        <a:lstStyle/>
        <a:p>
          <a:r>
            <a:rPr lang="cs-CZ" sz="2400" b="1" i="0" dirty="0" err="1" smtClean="0">
              <a:hlinkClick xmlns:r="http://schemas.openxmlformats.org/officeDocument/2006/relationships" r:id="rId8"/>
            </a:rPr>
            <a:t>Glossary</a:t>
          </a:r>
          <a:endParaRPr lang="cs-CZ" sz="2400" dirty="0"/>
        </a:p>
      </dgm:t>
    </dgm:pt>
    <dgm:pt modelId="{8EA9DC1F-2192-484E-9DFC-E2CA2CA62B8A}" type="parTrans" cxnId="{7D6BEE5A-C0D5-43D5-8B92-217304BF4672}">
      <dgm:prSet/>
      <dgm:spPr/>
      <dgm:t>
        <a:bodyPr/>
        <a:lstStyle/>
        <a:p>
          <a:endParaRPr lang="cs-CZ" sz="2400"/>
        </a:p>
      </dgm:t>
    </dgm:pt>
    <dgm:pt modelId="{438B1D86-F168-4247-9C2F-BC41C092266B}" type="sibTrans" cxnId="{7D6BEE5A-C0D5-43D5-8B92-217304BF4672}">
      <dgm:prSet/>
      <dgm:spPr/>
      <dgm:t>
        <a:bodyPr/>
        <a:lstStyle/>
        <a:p>
          <a:endParaRPr lang="cs-CZ" sz="2400"/>
        </a:p>
      </dgm:t>
    </dgm:pt>
    <dgm:pt modelId="{04181779-B774-45EF-959F-A9D157349FAB}" type="pres">
      <dgm:prSet presAssocID="{86181EF1-DF9E-4457-86C0-B39D8ADC24E2}" presName="diagram" presStyleCnt="0">
        <dgm:presLayoutVars>
          <dgm:dir/>
          <dgm:resizeHandles val="exact"/>
        </dgm:presLayoutVars>
      </dgm:prSet>
      <dgm:spPr/>
    </dgm:pt>
    <dgm:pt modelId="{C282D471-0268-4A42-8A78-20F2AA4FB3EB}" type="pres">
      <dgm:prSet presAssocID="{0ABDBCE8-980D-4331-9335-D4017FA8A248}" presName="node" presStyleLbl="node1" presStyleIdx="0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B14725-8603-48A8-ABA3-627F2DCB81D9}" type="pres">
      <dgm:prSet presAssocID="{1A2D2CD0-6AB2-43E4-AED2-B9786735F0EC}" presName="sibTrans" presStyleCnt="0"/>
      <dgm:spPr/>
    </dgm:pt>
    <dgm:pt modelId="{DAB886E4-AB4F-4AAF-A07A-CDD09CC831F4}" type="pres">
      <dgm:prSet presAssocID="{0B89F367-9046-444E-9D9C-4859B6728EC3}" presName="node" presStyleLbl="node1" presStyleIdx="1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9839B85-E751-46CE-91A9-04FB50C4E324}" type="pres">
      <dgm:prSet presAssocID="{B0E013AB-E670-41F1-9464-34205718FF97}" presName="sibTrans" presStyleCnt="0"/>
      <dgm:spPr/>
    </dgm:pt>
    <dgm:pt modelId="{E02EEC34-3308-4707-A30A-392B9CCE7F07}" type="pres">
      <dgm:prSet presAssocID="{A05D17B3-9860-4D63-A349-05C87BF5F06C}" presName="node" presStyleLbl="node1" presStyleIdx="2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D51027E-2C2B-442D-883B-6DEFCA60DB03}" type="pres">
      <dgm:prSet presAssocID="{1D9A7F0D-9218-4ACC-97A2-9FC3E78161F0}" presName="sibTrans" presStyleCnt="0"/>
      <dgm:spPr/>
    </dgm:pt>
    <dgm:pt modelId="{462C450A-0DAD-4AB2-870C-8D52019CB8DF}" type="pres">
      <dgm:prSet presAssocID="{C4AAC7DC-1DB5-402F-8988-1D36B1922437}" presName="node" presStyleLbl="node1" presStyleIdx="3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737D9E9-8992-4EA3-A256-28CF70F1258F}" type="pres">
      <dgm:prSet presAssocID="{660804CA-8CCA-44D4-A0AA-1AEB962F7DE2}" presName="sibTrans" presStyleCnt="0"/>
      <dgm:spPr/>
    </dgm:pt>
    <dgm:pt modelId="{2F1CB337-13F6-4AF7-B373-62CF5251CDB4}" type="pres">
      <dgm:prSet presAssocID="{763AFB7F-C7F0-4355-A18B-A87ECBAD136F}" presName="node" presStyleLbl="node1" presStyleIdx="4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4AF7C9D-4AA1-4B9B-8413-30D2339DC81E}" type="pres">
      <dgm:prSet presAssocID="{02C34A23-0503-403A-B989-40C423DF0E14}" presName="sibTrans" presStyleCnt="0"/>
      <dgm:spPr/>
    </dgm:pt>
    <dgm:pt modelId="{6BAD4A62-36C1-4A48-AB26-7D671336C0E9}" type="pres">
      <dgm:prSet presAssocID="{A7028D8A-4FFD-4BAE-91CC-D0FCA28382D8}" presName="node" presStyleLbl="node1" presStyleIdx="5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2D7E406-CD9F-493F-B2CD-140F5190DC8F}" type="pres">
      <dgm:prSet presAssocID="{0AE3443B-C4FC-4E83-AE6C-151BAF543726}" presName="sibTrans" presStyleCnt="0"/>
      <dgm:spPr/>
    </dgm:pt>
    <dgm:pt modelId="{DDE3FD9B-2287-4F59-8F06-0A463AD59FCB}" type="pres">
      <dgm:prSet presAssocID="{BA6E4425-8CD6-409F-9C34-15654B65FCFA}" presName="node" presStyleLbl="node1" presStyleIdx="6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384A082-4A88-4FF5-9BFD-716FC9FEA853}" type="pres">
      <dgm:prSet presAssocID="{EC22F9A0-302B-45C2-AC19-A53620BC3F33}" presName="sibTrans" presStyleCnt="0"/>
      <dgm:spPr/>
    </dgm:pt>
    <dgm:pt modelId="{DF4FBBED-DA5C-4F21-9C23-3936BC9611E6}" type="pres">
      <dgm:prSet presAssocID="{4B3B654A-BFCA-4910-AB7F-C1F3CAD9D696}" presName="node" presStyleLbl="node1" presStyleIdx="7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48D9F47F-6EDC-4141-B858-DDD54B4233C3}" type="presOf" srcId="{4B3B654A-BFCA-4910-AB7F-C1F3CAD9D696}" destId="{DF4FBBED-DA5C-4F21-9C23-3936BC9611E6}" srcOrd="0" destOrd="0" presId="urn:microsoft.com/office/officeart/2005/8/layout/default"/>
    <dgm:cxn modelId="{5AA6E40B-A0AB-4D47-A6E9-9FDA033D7D3A}" srcId="{86181EF1-DF9E-4457-86C0-B39D8ADC24E2}" destId="{0B89F367-9046-444E-9D9C-4859B6728EC3}" srcOrd="1" destOrd="0" parTransId="{145CA1C8-65A4-4BBC-811B-8C2BB6687C2D}" sibTransId="{B0E013AB-E670-41F1-9464-34205718FF97}"/>
    <dgm:cxn modelId="{37EA85CD-B67D-411D-B5B8-81DBE2D8C89A}" type="presOf" srcId="{A7028D8A-4FFD-4BAE-91CC-D0FCA28382D8}" destId="{6BAD4A62-36C1-4A48-AB26-7D671336C0E9}" srcOrd="0" destOrd="0" presId="urn:microsoft.com/office/officeart/2005/8/layout/default"/>
    <dgm:cxn modelId="{84188819-E542-4357-A3E9-9F29AFB2A369}" srcId="{86181EF1-DF9E-4457-86C0-B39D8ADC24E2}" destId="{C4AAC7DC-1DB5-402F-8988-1D36B1922437}" srcOrd="3" destOrd="0" parTransId="{8398891B-C1D3-49E5-B6EB-B04AC1EC5082}" sibTransId="{660804CA-8CCA-44D4-A0AA-1AEB962F7DE2}"/>
    <dgm:cxn modelId="{6285D61A-BD19-4236-A950-4BB1B75D2E4B}" srcId="{86181EF1-DF9E-4457-86C0-B39D8ADC24E2}" destId="{A05D17B3-9860-4D63-A349-05C87BF5F06C}" srcOrd="2" destOrd="0" parTransId="{91800E55-3B62-4B7F-9B10-5A4E9692A8DA}" sibTransId="{1D9A7F0D-9218-4ACC-97A2-9FC3E78161F0}"/>
    <dgm:cxn modelId="{07AC3F1F-F974-4E46-A085-46B7485D6EF2}" srcId="{86181EF1-DF9E-4457-86C0-B39D8ADC24E2}" destId="{0ABDBCE8-980D-4331-9335-D4017FA8A248}" srcOrd="0" destOrd="0" parTransId="{2981226C-6B06-453F-A79E-DC4BEAEA2189}" sibTransId="{1A2D2CD0-6AB2-43E4-AED2-B9786735F0EC}"/>
    <dgm:cxn modelId="{7D6BEE5A-C0D5-43D5-8B92-217304BF4672}" srcId="{86181EF1-DF9E-4457-86C0-B39D8ADC24E2}" destId="{4B3B654A-BFCA-4910-AB7F-C1F3CAD9D696}" srcOrd="7" destOrd="0" parTransId="{8EA9DC1F-2192-484E-9DFC-E2CA2CA62B8A}" sibTransId="{438B1D86-F168-4247-9C2F-BC41C092266B}"/>
    <dgm:cxn modelId="{8DAE4876-4478-4EDD-BB92-E0745486D51D}" srcId="{86181EF1-DF9E-4457-86C0-B39D8ADC24E2}" destId="{BA6E4425-8CD6-409F-9C34-15654B65FCFA}" srcOrd="6" destOrd="0" parTransId="{B583D4A0-18A7-4A53-AA72-F0BA681D3445}" sibTransId="{EC22F9A0-302B-45C2-AC19-A53620BC3F33}"/>
    <dgm:cxn modelId="{1AC2E7CF-DD2B-4B5E-8ED0-053CE9506749}" type="presOf" srcId="{0B89F367-9046-444E-9D9C-4859B6728EC3}" destId="{DAB886E4-AB4F-4AAF-A07A-CDD09CC831F4}" srcOrd="0" destOrd="0" presId="urn:microsoft.com/office/officeart/2005/8/layout/default"/>
    <dgm:cxn modelId="{F0317F4A-03BE-4FAE-B7D3-8DE90CF9269F}" srcId="{86181EF1-DF9E-4457-86C0-B39D8ADC24E2}" destId="{A7028D8A-4FFD-4BAE-91CC-D0FCA28382D8}" srcOrd="5" destOrd="0" parTransId="{E3BA653B-5E0B-4EEF-949C-D3B03C74C56E}" sibTransId="{0AE3443B-C4FC-4E83-AE6C-151BAF543726}"/>
    <dgm:cxn modelId="{9DCC88E9-F555-457A-A7D7-0772789BD539}" type="presOf" srcId="{86181EF1-DF9E-4457-86C0-B39D8ADC24E2}" destId="{04181779-B774-45EF-959F-A9D157349FAB}" srcOrd="0" destOrd="0" presId="urn:microsoft.com/office/officeart/2005/8/layout/default"/>
    <dgm:cxn modelId="{38F4D647-1DD8-4148-AB90-BB0CF681C39E}" type="presOf" srcId="{BA6E4425-8CD6-409F-9C34-15654B65FCFA}" destId="{DDE3FD9B-2287-4F59-8F06-0A463AD59FCB}" srcOrd="0" destOrd="0" presId="urn:microsoft.com/office/officeart/2005/8/layout/default"/>
    <dgm:cxn modelId="{7B8B7882-8357-4196-8531-1081F9A5E5F6}" type="presOf" srcId="{0ABDBCE8-980D-4331-9335-D4017FA8A248}" destId="{C282D471-0268-4A42-8A78-20F2AA4FB3EB}" srcOrd="0" destOrd="0" presId="urn:microsoft.com/office/officeart/2005/8/layout/default"/>
    <dgm:cxn modelId="{CAC6751C-22DD-4FEF-A2B1-D850986664FA}" type="presOf" srcId="{A05D17B3-9860-4D63-A349-05C87BF5F06C}" destId="{E02EEC34-3308-4707-A30A-392B9CCE7F07}" srcOrd="0" destOrd="0" presId="urn:microsoft.com/office/officeart/2005/8/layout/default"/>
    <dgm:cxn modelId="{F5AFF4FB-E4F3-467B-9861-BCF19DFB4E3A}" type="presOf" srcId="{C4AAC7DC-1DB5-402F-8988-1D36B1922437}" destId="{462C450A-0DAD-4AB2-870C-8D52019CB8DF}" srcOrd="0" destOrd="0" presId="urn:microsoft.com/office/officeart/2005/8/layout/default"/>
    <dgm:cxn modelId="{B8D3EF96-8C23-479A-8F9A-EDD81F335E01}" srcId="{86181EF1-DF9E-4457-86C0-B39D8ADC24E2}" destId="{763AFB7F-C7F0-4355-A18B-A87ECBAD136F}" srcOrd="4" destOrd="0" parTransId="{0647C6AE-E44E-40F6-A31C-E57ECD842CC4}" sibTransId="{02C34A23-0503-403A-B989-40C423DF0E14}"/>
    <dgm:cxn modelId="{12C0A434-A20D-4CCE-A98F-A37AC826B9F5}" type="presOf" srcId="{763AFB7F-C7F0-4355-A18B-A87ECBAD136F}" destId="{2F1CB337-13F6-4AF7-B373-62CF5251CDB4}" srcOrd="0" destOrd="0" presId="urn:microsoft.com/office/officeart/2005/8/layout/default"/>
    <dgm:cxn modelId="{EC52FB30-B682-4CB7-AEA6-4ECEF67AD3A6}" type="presParOf" srcId="{04181779-B774-45EF-959F-A9D157349FAB}" destId="{C282D471-0268-4A42-8A78-20F2AA4FB3EB}" srcOrd="0" destOrd="0" presId="urn:microsoft.com/office/officeart/2005/8/layout/default"/>
    <dgm:cxn modelId="{391CFA2B-6C80-47E0-AC22-3ED06A9F53F5}" type="presParOf" srcId="{04181779-B774-45EF-959F-A9D157349FAB}" destId="{88B14725-8603-48A8-ABA3-627F2DCB81D9}" srcOrd="1" destOrd="0" presId="urn:microsoft.com/office/officeart/2005/8/layout/default"/>
    <dgm:cxn modelId="{0931A1B2-3E5D-4CFE-BE39-D9EF6B57E564}" type="presParOf" srcId="{04181779-B774-45EF-959F-A9D157349FAB}" destId="{DAB886E4-AB4F-4AAF-A07A-CDD09CC831F4}" srcOrd="2" destOrd="0" presId="urn:microsoft.com/office/officeart/2005/8/layout/default"/>
    <dgm:cxn modelId="{9551EB65-3DAE-46BE-A0F3-107162153288}" type="presParOf" srcId="{04181779-B774-45EF-959F-A9D157349FAB}" destId="{69839B85-E751-46CE-91A9-04FB50C4E324}" srcOrd="3" destOrd="0" presId="urn:microsoft.com/office/officeart/2005/8/layout/default"/>
    <dgm:cxn modelId="{18ED5AF2-D09C-4E88-9A62-C0F7E9526677}" type="presParOf" srcId="{04181779-B774-45EF-959F-A9D157349FAB}" destId="{E02EEC34-3308-4707-A30A-392B9CCE7F07}" srcOrd="4" destOrd="0" presId="urn:microsoft.com/office/officeart/2005/8/layout/default"/>
    <dgm:cxn modelId="{AD78573B-0492-4169-9056-C64BDC0AAEC8}" type="presParOf" srcId="{04181779-B774-45EF-959F-A9D157349FAB}" destId="{5D51027E-2C2B-442D-883B-6DEFCA60DB03}" srcOrd="5" destOrd="0" presId="urn:microsoft.com/office/officeart/2005/8/layout/default"/>
    <dgm:cxn modelId="{88B7332B-3F31-4F0C-81EE-EE2BA4C11DE2}" type="presParOf" srcId="{04181779-B774-45EF-959F-A9D157349FAB}" destId="{462C450A-0DAD-4AB2-870C-8D52019CB8DF}" srcOrd="6" destOrd="0" presId="urn:microsoft.com/office/officeart/2005/8/layout/default"/>
    <dgm:cxn modelId="{EDCAD4EA-F523-4279-8B74-772E700CCA1C}" type="presParOf" srcId="{04181779-B774-45EF-959F-A9D157349FAB}" destId="{1737D9E9-8992-4EA3-A256-28CF70F1258F}" srcOrd="7" destOrd="0" presId="urn:microsoft.com/office/officeart/2005/8/layout/default"/>
    <dgm:cxn modelId="{ADFF4657-7AE9-4B52-993F-DE61F6377A72}" type="presParOf" srcId="{04181779-B774-45EF-959F-A9D157349FAB}" destId="{2F1CB337-13F6-4AF7-B373-62CF5251CDB4}" srcOrd="8" destOrd="0" presId="urn:microsoft.com/office/officeart/2005/8/layout/default"/>
    <dgm:cxn modelId="{DA383D24-A96A-42A1-8CFA-54A51E25BF28}" type="presParOf" srcId="{04181779-B774-45EF-959F-A9D157349FAB}" destId="{A4AF7C9D-4AA1-4B9B-8413-30D2339DC81E}" srcOrd="9" destOrd="0" presId="urn:microsoft.com/office/officeart/2005/8/layout/default"/>
    <dgm:cxn modelId="{65662E0A-3C8C-4157-B4A2-2595E47202E3}" type="presParOf" srcId="{04181779-B774-45EF-959F-A9D157349FAB}" destId="{6BAD4A62-36C1-4A48-AB26-7D671336C0E9}" srcOrd="10" destOrd="0" presId="urn:microsoft.com/office/officeart/2005/8/layout/default"/>
    <dgm:cxn modelId="{ABA6D590-E3EC-477E-8981-2471AF9E5DAD}" type="presParOf" srcId="{04181779-B774-45EF-959F-A9D157349FAB}" destId="{22D7E406-CD9F-493F-B2CD-140F5190DC8F}" srcOrd="11" destOrd="0" presId="urn:microsoft.com/office/officeart/2005/8/layout/default"/>
    <dgm:cxn modelId="{FF805F96-C8C6-4834-8CD8-1B268EC521CE}" type="presParOf" srcId="{04181779-B774-45EF-959F-A9D157349FAB}" destId="{DDE3FD9B-2287-4F59-8F06-0A463AD59FCB}" srcOrd="12" destOrd="0" presId="urn:microsoft.com/office/officeart/2005/8/layout/default"/>
    <dgm:cxn modelId="{C6348E14-2E9B-419E-B0BC-A22279AEEF9A}" type="presParOf" srcId="{04181779-B774-45EF-959F-A9D157349FAB}" destId="{E384A082-4A88-4FF5-9BFD-716FC9FEA853}" srcOrd="13" destOrd="0" presId="urn:microsoft.com/office/officeart/2005/8/layout/default"/>
    <dgm:cxn modelId="{42E6711E-B73A-40A1-916D-BF87891CC000}" type="presParOf" srcId="{04181779-B774-45EF-959F-A9D157349FAB}" destId="{DF4FBBED-DA5C-4F21-9C23-3936BC9611E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181EF1-DF9E-4457-86C0-B39D8ADC24E2}" type="doc">
      <dgm:prSet loTypeId="urn:microsoft.com/office/officeart/2005/8/layout/default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cs-CZ"/>
        </a:p>
      </dgm:t>
    </dgm:pt>
    <dgm:pt modelId="{0ABDBCE8-980D-4331-9335-D4017FA8A248}">
      <dgm:prSet phldrT="[Text]" custT="1"/>
      <dgm:spPr/>
      <dgm:t>
        <a:bodyPr/>
        <a:lstStyle/>
        <a:p>
          <a:r>
            <a:rPr lang="cs-CZ" sz="2400" b="1" i="0" dirty="0" smtClean="0">
              <a:hlinkClick xmlns:r="http://schemas.openxmlformats.org/officeDocument/2006/relationships" r:id="rId1"/>
            </a:rPr>
            <a:t>ISAP 1 – General </a:t>
          </a:r>
          <a:r>
            <a:rPr lang="cs-CZ" sz="2400" b="1" i="0" dirty="0" err="1" smtClean="0">
              <a:hlinkClick xmlns:r="http://schemas.openxmlformats.org/officeDocument/2006/relationships" r:id="rId1"/>
            </a:rPr>
            <a:t>Actuarial</a:t>
          </a:r>
          <a:r>
            <a:rPr lang="cs-CZ" sz="2400" b="1" i="0" dirty="0" smtClean="0">
              <a:hlinkClick xmlns:r="http://schemas.openxmlformats.org/officeDocument/2006/relationships" r:id="rId1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1"/>
            </a:rPr>
            <a:t>Practice</a:t>
          </a:r>
          <a:endParaRPr lang="cs-CZ" sz="2400" dirty="0"/>
        </a:p>
      </dgm:t>
    </dgm:pt>
    <dgm:pt modelId="{2981226C-6B06-453F-A79E-DC4BEAEA2189}" type="parTrans" cxnId="{07AC3F1F-F974-4E46-A085-46B7485D6EF2}">
      <dgm:prSet/>
      <dgm:spPr/>
      <dgm:t>
        <a:bodyPr/>
        <a:lstStyle/>
        <a:p>
          <a:endParaRPr lang="cs-CZ" sz="2400"/>
        </a:p>
      </dgm:t>
    </dgm:pt>
    <dgm:pt modelId="{1A2D2CD0-6AB2-43E4-AED2-B9786735F0EC}" type="sibTrans" cxnId="{07AC3F1F-F974-4E46-A085-46B7485D6EF2}">
      <dgm:prSet/>
      <dgm:spPr/>
      <dgm:t>
        <a:bodyPr/>
        <a:lstStyle/>
        <a:p>
          <a:endParaRPr lang="cs-CZ" sz="2400"/>
        </a:p>
      </dgm:t>
    </dgm:pt>
    <dgm:pt modelId="{0B89F367-9046-444E-9D9C-4859B6728EC3}">
      <dgm:prSet phldrT="[Text]" custT="1"/>
      <dgm:spPr/>
      <dgm:t>
        <a:bodyPr/>
        <a:lstStyle/>
        <a:p>
          <a:r>
            <a:rPr lang="en-GB" sz="2400" b="1" i="0" dirty="0" smtClean="0">
              <a:hlinkClick xmlns:r="http://schemas.openxmlformats.org/officeDocument/2006/relationships" r:id="rId2"/>
            </a:rPr>
            <a:t>ISAP 1A – Governance of Models</a:t>
          </a:r>
          <a:endParaRPr lang="cs-CZ" sz="2400" dirty="0"/>
        </a:p>
      </dgm:t>
    </dgm:pt>
    <dgm:pt modelId="{145CA1C8-65A4-4BBC-811B-8C2BB6687C2D}" type="parTrans" cxnId="{5AA6E40B-A0AB-4D47-A6E9-9FDA033D7D3A}">
      <dgm:prSet/>
      <dgm:spPr/>
      <dgm:t>
        <a:bodyPr/>
        <a:lstStyle/>
        <a:p>
          <a:endParaRPr lang="cs-CZ" sz="2400"/>
        </a:p>
      </dgm:t>
    </dgm:pt>
    <dgm:pt modelId="{B0E013AB-E670-41F1-9464-34205718FF97}" type="sibTrans" cxnId="{5AA6E40B-A0AB-4D47-A6E9-9FDA033D7D3A}">
      <dgm:prSet/>
      <dgm:spPr/>
      <dgm:t>
        <a:bodyPr/>
        <a:lstStyle/>
        <a:p>
          <a:endParaRPr lang="cs-CZ" sz="2400"/>
        </a:p>
      </dgm:t>
    </dgm:pt>
    <dgm:pt modelId="{A05D17B3-9860-4D63-A349-05C87BF5F06C}">
      <dgm:prSet phldrT="[Text]" custT="1"/>
      <dgm:spPr/>
      <dgm:t>
        <a:bodyPr/>
        <a:lstStyle/>
        <a:p>
          <a:r>
            <a:rPr lang="en-GB" sz="2400" b="1" i="0" dirty="0" smtClean="0">
              <a:hlinkClick xmlns:r="http://schemas.openxmlformats.org/officeDocument/2006/relationships" r:id="rId3"/>
            </a:rPr>
            <a:t>ISAP 2 – Financial Analysis of Social Security Programs</a:t>
          </a:r>
          <a:endParaRPr lang="cs-CZ" sz="2400" dirty="0"/>
        </a:p>
      </dgm:t>
    </dgm:pt>
    <dgm:pt modelId="{91800E55-3B62-4B7F-9B10-5A4E9692A8DA}" type="parTrans" cxnId="{6285D61A-BD19-4236-A950-4BB1B75D2E4B}">
      <dgm:prSet/>
      <dgm:spPr/>
      <dgm:t>
        <a:bodyPr/>
        <a:lstStyle/>
        <a:p>
          <a:endParaRPr lang="cs-CZ" sz="2400"/>
        </a:p>
      </dgm:t>
    </dgm:pt>
    <dgm:pt modelId="{1D9A7F0D-9218-4ACC-97A2-9FC3E78161F0}" type="sibTrans" cxnId="{6285D61A-BD19-4236-A950-4BB1B75D2E4B}">
      <dgm:prSet/>
      <dgm:spPr/>
      <dgm:t>
        <a:bodyPr/>
        <a:lstStyle/>
        <a:p>
          <a:endParaRPr lang="cs-CZ" sz="2400"/>
        </a:p>
      </dgm:t>
    </dgm:pt>
    <dgm:pt modelId="{C4AAC7DC-1DB5-402F-8988-1D36B1922437}">
      <dgm:prSet phldrT="[Text]" custT="1"/>
      <dgm:spPr/>
      <dgm:t>
        <a:bodyPr/>
        <a:lstStyle/>
        <a:p>
          <a:r>
            <a:rPr lang="en-GB" sz="2400" b="1" i="0" dirty="0" smtClean="0">
              <a:hlinkClick xmlns:r="http://schemas.openxmlformats.org/officeDocument/2006/relationships" r:id="rId4"/>
            </a:rPr>
            <a:t>ISAP 3 – IAS 19 Employee Benefits</a:t>
          </a:r>
          <a:endParaRPr lang="cs-CZ" sz="2400" dirty="0"/>
        </a:p>
      </dgm:t>
    </dgm:pt>
    <dgm:pt modelId="{8398891B-C1D3-49E5-B6EB-B04AC1EC5082}" type="parTrans" cxnId="{84188819-E542-4357-A3E9-9F29AFB2A369}">
      <dgm:prSet/>
      <dgm:spPr/>
      <dgm:t>
        <a:bodyPr/>
        <a:lstStyle/>
        <a:p>
          <a:endParaRPr lang="cs-CZ" sz="2400"/>
        </a:p>
      </dgm:t>
    </dgm:pt>
    <dgm:pt modelId="{660804CA-8CCA-44D4-A0AA-1AEB962F7DE2}" type="sibTrans" cxnId="{84188819-E542-4357-A3E9-9F29AFB2A369}">
      <dgm:prSet/>
      <dgm:spPr/>
      <dgm:t>
        <a:bodyPr/>
        <a:lstStyle/>
        <a:p>
          <a:endParaRPr lang="cs-CZ" sz="2400"/>
        </a:p>
      </dgm:t>
    </dgm:pt>
    <dgm:pt modelId="{763AFB7F-C7F0-4355-A18B-A87ECBAD136F}">
      <dgm:prSet phldrT="[Text]" custT="1"/>
      <dgm:spPr/>
      <dgm:t>
        <a:bodyPr/>
        <a:lstStyle/>
        <a:p>
          <a:r>
            <a:rPr lang="cs-CZ" sz="2400" b="1" i="0" dirty="0" smtClean="0">
              <a:hlinkClick xmlns:r="http://schemas.openxmlformats.org/officeDocument/2006/relationships" r:id="rId5"/>
            </a:rPr>
            <a:t>ISAP 4 – IFRS 17 </a:t>
          </a:r>
          <a:r>
            <a:rPr lang="cs-CZ" sz="2400" b="1" i="0" dirty="0" err="1" smtClean="0">
              <a:hlinkClick xmlns:r="http://schemas.openxmlformats.org/officeDocument/2006/relationships" r:id="rId5"/>
            </a:rPr>
            <a:t>Insurance</a:t>
          </a:r>
          <a:r>
            <a:rPr lang="cs-CZ" sz="2400" b="1" i="0" dirty="0" smtClean="0">
              <a:hlinkClick xmlns:r="http://schemas.openxmlformats.org/officeDocument/2006/relationships" r:id="rId5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5"/>
            </a:rPr>
            <a:t>Contracts</a:t>
          </a:r>
          <a:endParaRPr lang="cs-CZ" sz="2400" dirty="0"/>
        </a:p>
      </dgm:t>
    </dgm:pt>
    <dgm:pt modelId="{0647C6AE-E44E-40F6-A31C-E57ECD842CC4}" type="parTrans" cxnId="{B8D3EF96-8C23-479A-8F9A-EDD81F335E01}">
      <dgm:prSet/>
      <dgm:spPr/>
      <dgm:t>
        <a:bodyPr/>
        <a:lstStyle/>
        <a:p>
          <a:endParaRPr lang="cs-CZ" sz="2400"/>
        </a:p>
      </dgm:t>
    </dgm:pt>
    <dgm:pt modelId="{02C34A23-0503-403A-B989-40C423DF0E14}" type="sibTrans" cxnId="{B8D3EF96-8C23-479A-8F9A-EDD81F335E01}">
      <dgm:prSet/>
      <dgm:spPr/>
      <dgm:t>
        <a:bodyPr/>
        <a:lstStyle/>
        <a:p>
          <a:endParaRPr lang="cs-CZ" sz="2400"/>
        </a:p>
      </dgm:t>
    </dgm:pt>
    <dgm:pt modelId="{A7028D8A-4FFD-4BAE-91CC-D0FCA28382D8}">
      <dgm:prSet phldrT="[Text]" custT="1"/>
      <dgm:spPr/>
      <dgm:t>
        <a:bodyPr/>
        <a:lstStyle/>
        <a:p>
          <a:r>
            <a:rPr lang="cs-CZ" sz="2400" b="1" i="0" dirty="0" smtClean="0">
              <a:hlinkClick xmlns:r="http://schemas.openxmlformats.org/officeDocument/2006/relationships" r:id="rId6"/>
            </a:rPr>
            <a:t>ISAP 5 – </a:t>
          </a:r>
          <a:r>
            <a:rPr lang="cs-CZ" sz="2400" b="1" i="0" dirty="0" err="1" smtClean="0">
              <a:hlinkClick xmlns:r="http://schemas.openxmlformats.org/officeDocument/2006/relationships" r:id="rId6"/>
            </a:rPr>
            <a:t>Insurer</a:t>
          </a:r>
          <a:r>
            <a:rPr lang="cs-CZ" sz="2400" b="1" i="0" dirty="0" smtClean="0">
              <a:hlinkClick xmlns:r="http://schemas.openxmlformats.org/officeDocument/2006/relationships" r:id="rId6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6"/>
            </a:rPr>
            <a:t>Enterprise</a:t>
          </a:r>
          <a:r>
            <a:rPr lang="cs-CZ" sz="2400" b="1" i="0" dirty="0" smtClean="0">
              <a:hlinkClick xmlns:r="http://schemas.openxmlformats.org/officeDocument/2006/relationships" r:id="rId6"/>
            </a:rPr>
            <a:t> Risk </a:t>
          </a:r>
          <a:r>
            <a:rPr lang="cs-CZ" sz="2400" b="1" i="0" dirty="0" err="1" smtClean="0">
              <a:hlinkClick xmlns:r="http://schemas.openxmlformats.org/officeDocument/2006/relationships" r:id="rId6"/>
            </a:rPr>
            <a:t>Models</a:t>
          </a:r>
          <a:endParaRPr lang="cs-CZ" sz="2400" dirty="0"/>
        </a:p>
      </dgm:t>
    </dgm:pt>
    <dgm:pt modelId="{E3BA653B-5E0B-4EEF-949C-D3B03C74C56E}" type="parTrans" cxnId="{F0317F4A-03BE-4FAE-B7D3-8DE90CF9269F}">
      <dgm:prSet/>
      <dgm:spPr/>
      <dgm:t>
        <a:bodyPr/>
        <a:lstStyle/>
        <a:p>
          <a:endParaRPr lang="cs-CZ" sz="2400"/>
        </a:p>
      </dgm:t>
    </dgm:pt>
    <dgm:pt modelId="{0AE3443B-C4FC-4E83-AE6C-151BAF543726}" type="sibTrans" cxnId="{F0317F4A-03BE-4FAE-B7D3-8DE90CF9269F}">
      <dgm:prSet/>
      <dgm:spPr/>
      <dgm:t>
        <a:bodyPr/>
        <a:lstStyle/>
        <a:p>
          <a:endParaRPr lang="cs-CZ" sz="2400"/>
        </a:p>
      </dgm:t>
    </dgm:pt>
    <dgm:pt modelId="{BA6E4425-8CD6-409F-9C34-15654B65FCFA}">
      <dgm:prSet phldrT="[Text]" custT="1"/>
      <dgm:spPr/>
      <dgm:t>
        <a:bodyPr/>
        <a:lstStyle/>
        <a:p>
          <a:r>
            <a:rPr lang="cs-CZ" sz="2400" b="1" i="0" dirty="0" smtClean="0">
              <a:hlinkClick xmlns:r="http://schemas.openxmlformats.org/officeDocument/2006/relationships" r:id="rId7"/>
            </a:rPr>
            <a:t>ISAP 6 –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Enterprise</a:t>
          </a:r>
          <a:r>
            <a:rPr lang="cs-CZ" sz="2400" b="1" i="0" dirty="0" smtClean="0">
              <a:hlinkClick xmlns:r="http://schemas.openxmlformats.org/officeDocument/2006/relationships" r:id="rId7"/>
            </a:rPr>
            <a:t> Risk Management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Programs</a:t>
          </a:r>
          <a:r>
            <a:rPr lang="cs-CZ" sz="2400" b="1" i="0" dirty="0" smtClean="0">
              <a:hlinkClick xmlns:r="http://schemas.openxmlformats.org/officeDocument/2006/relationships" r:id="rId7"/>
            </a:rPr>
            <a:t> and IAIS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Insurance</a:t>
          </a:r>
          <a:r>
            <a:rPr lang="cs-CZ" sz="2400" b="1" i="0" dirty="0" smtClean="0">
              <a:hlinkClick xmlns:r="http://schemas.openxmlformats.org/officeDocument/2006/relationships" r:id="rId7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Core</a:t>
          </a:r>
          <a:r>
            <a:rPr lang="cs-CZ" sz="2400" b="1" i="0" dirty="0" smtClean="0">
              <a:hlinkClick xmlns:r="http://schemas.openxmlformats.org/officeDocument/2006/relationships" r:id="rId7"/>
            </a:rPr>
            <a:t> </a:t>
          </a:r>
          <a:r>
            <a:rPr lang="cs-CZ" sz="2400" b="1" i="0" dirty="0" err="1" smtClean="0">
              <a:hlinkClick xmlns:r="http://schemas.openxmlformats.org/officeDocument/2006/relationships" r:id="rId7"/>
            </a:rPr>
            <a:t>Principles</a:t>
          </a:r>
          <a:endParaRPr lang="cs-CZ" sz="2400" dirty="0"/>
        </a:p>
      </dgm:t>
    </dgm:pt>
    <dgm:pt modelId="{B583D4A0-18A7-4A53-AA72-F0BA681D3445}" type="parTrans" cxnId="{8DAE4876-4478-4EDD-BB92-E0745486D51D}">
      <dgm:prSet/>
      <dgm:spPr/>
      <dgm:t>
        <a:bodyPr/>
        <a:lstStyle/>
        <a:p>
          <a:endParaRPr lang="cs-CZ" sz="2400"/>
        </a:p>
      </dgm:t>
    </dgm:pt>
    <dgm:pt modelId="{EC22F9A0-302B-45C2-AC19-A53620BC3F33}" type="sibTrans" cxnId="{8DAE4876-4478-4EDD-BB92-E0745486D51D}">
      <dgm:prSet/>
      <dgm:spPr/>
      <dgm:t>
        <a:bodyPr/>
        <a:lstStyle/>
        <a:p>
          <a:endParaRPr lang="cs-CZ" sz="2400"/>
        </a:p>
      </dgm:t>
    </dgm:pt>
    <dgm:pt modelId="{4B3B654A-BFCA-4910-AB7F-C1F3CAD9D696}">
      <dgm:prSet phldrT="[Text]" custT="1"/>
      <dgm:spPr/>
      <dgm:t>
        <a:bodyPr/>
        <a:lstStyle/>
        <a:p>
          <a:r>
            <a:rPr lang="cs-CZ" sz="2400" b="1" i="0" dirty="0" err="1" smtClean="0">
              <a:hlinkClick xmlns:r="http://schemas.openxmlformats.org/officeDocument/2006/relationships" r:id="rId8"/>
            </a:rPr>
            <a:t>Glossary</a:t>
          </a:r>
          <a:endParaRPr lang="cs-CZ" sz="2400" dirty="0"/>
        </a:p>
      </dgm:t>
    </dgm:pt>
    <dgm:pt modelId="{8EA9DC1F-2192-484E-9DFC-E2CA2CA62B8A}" type="parTrans" cxnId="{7D6BEE5A-C0D5-43D5-8B92-217304BF4672}">
      <dgm:prSet/>
      <dgm:spPr/>
      <dgm:t>
        <a:bodyPr/>
        <a:lstStyle/>
        <a:p>
          <a:endParaRPr lang="cs-CZ" sz="2400"/>
        </a:p>
      </dgm:t>
    </dgm:pt>
    <dgm:pt modelId="{438B1D86-F168-4247-9C2F-BC41C092266B}" type="sibTrans" cxnId="{7D6BEE5A-C0D5-43D5-8B92-217304BF4672}">
      <dgm:prSet/>
      <dgm:spPr/>
      <dgm:t>
        <a:bodyPr/>
        <a:lstStyle/>
        <a:p>
          <a:endParaRPr lang="cs-CZ" sz="2400"/>
        </a:p>
      </dgm:t>
    </dgm:pt>
    <dgm:pt modelId="{04181779-B774-45EF-959F-A9D157349FAB}" type="pres">
      <dgm:prSet presAssocID="{86181EF1-DF9E-4457-86C0-B39D8ADC24E2}" presName="diagram" presStyleCnt="0">
        <dgm:presLayoutVars>
          <dgm:dir/>
          <dgm:resizeHandles val="exact"/>
        </dgm:presLayoutVars>
      </dgm:prSet>
      <dgm:spPr/>
    </dgm:pt>
    <dgm:pt modelId="{C282D471-0268-4A42-8A78-20F2AA4FB3EB}" type="pres">
      <dgm:prSet presAssocID="{0ABDBCE8-980D-4331-9335-D4017FA8A248}" presName="node" presStyleLbl="node1" presStyleIdx="0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8B14725-8603-48A8-ABA3-627F2DCB81D9}" type="pres">
      <dgm:prSet presAssocID="{1A2D2CD0-6AB2-43E4-AED2-B9786735F0EC}" presName="sibTrans" presStyleCnt="0"/>
      <dgm:spPr/>
    </dgm:pt>
    <dgm:pt modelId="{DAB886E4-AB4F-4AAF-A07A-CDD09CC831F4}" type="pres">
      <dgm:prSet presAssocID="{0B89F367-9046-444E-9D9C-4859B6728EC3}" presName="node" presStyleLbl="node1" presStyleIdx="1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9839B85-E751-46CE-91A9-04FB50C4E324}" type="pres">
      <dgm:prSet presAssocID="{B0E013AB-E670-41F1-9464-34205718FF97}" presName="sibTrans" presStyleCnt="0"/>
      <dgm:spPr/>
    </dgm:pt>
    <dgm:pt modelId="{E02EEC34-3308-4707-A30A-392B9CCE7F07}" type="pres">
      <dgm:prSet presAssocID="{A05D17B3-9860-4D63-A349-05C87BF5F06C}" presName="node" presStyleLbl="node1" presStyleIdx="2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D51027E-2C2B-442D-883B-6DEFCA60DB03}" type="pres">
      <dgm:prSet presAssocID="{1D9A7F0D-9218-4ACC-97A2-9FC3E78161F0}" presName="sibTrans" presStyleCnt="0"/>
      <dgm:spPr/>
    </dgm:pt>
    <dgm:pt modelId="{462C450A-0DAD-4AB2-870C-8D52019CB8DF}" type="pres">
      <dgm:prSet presAssocID="{C4AAC7DC-1DB5-402F-8988-1D36B1922437}" presName="node" presStyleLbl="node1" presStyleIdx="3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737D9E9-8992-4EA3-A256-28CF70F1258F}" type="pres">
      <dgm:prSet presAssocID="{660804CA-8CCA-44D4-A0AA-1AEB962F7DE2}" presName="sibTrans" presStyleCnt="0"/>
      <dgm:spPr/>
    </dgm:pt>
    <dgm:pt modelId="{2F1CB337-13F6-4AF7-B373-62CF5251CDB4}" type="pres">
      <dgm:prSet presAssocID="{763AFB7F-C7F0-4355-A18B-A87ECBAD136F}" presName="node" presStyleLbl="node1" presStyleIdx="4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4AF7C9D-4AA1-4B9B-8413-30D2339DC81E}" type="pres">
      <dgm:prSet presAssocID="{02C34A23-0503-403A-B989-40C423DF0E14}" presName="sibTrans" presStyleCnt="0"/>
      <dgm:spPr/>
    </dgm:pt>
    <dgm:pt modelId="{6BAD4A62-36C1-4A48-AB26-7D671336C0E9}" type="pres">
      <dgm:prSet presAssocID="{A7028D8A-4FFD-4BAE-91CC-D0FCA28382D8}" presName="node" presStyleLbl="node1" presStyleIdx="5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2D7E406-CD9F-493F-B2CD-140F5190DC8F}" type="pres">
      <dgm:prSet presAssocID="{0AE3443B-C4FC-4E83-AE6C-151BAF543726}" presName="sibTrans" presStyleCnt="0"/>
      <dgm:spPr/>
    </dgm:pt>
    <dgm:pt modelId="{DDE3FD9B-2287-4F59-8F06-0A463AD59FCB}" type="pres">
      <dgm:prSet presAssocID="{BA6E4425-8CD6-409F-9C34-15654B65FCFA}" presName="node" presStyleLbl="node1" presStyleIdx="6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384A082-4A88-4FF5-9BFD-716FC9FEA853}" type="pres">
      <dgm:prSet presAssocID="{EC22F9A0-302B-45C2-AC19-A53620BC3F33}" presName="sibTrans" presStyleCnt="0"/>
      <dgm:spPr/>
    </dgm:pt>
    <dgm:pt modelId="{DF4FBBED-DA5C-4F21-9C23-3936BC9611E6}" type="pres">
      <dgm:prSet presAssocID="{4B3B654A-BFCA-4910-AB7F-C1F3CAD9D696}" presName="node" presStyleLbl="node1" presStyleIdx="7" presStyleCnt="8" custScaleX="12928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DAE464E0-6C11-4298-9D80-CD32AF955051}" type="presOf" srcId="{A05D17B3-9860-4D63-A349-05C87BF5F06C}" destId="{E02EEC34-3308-4707-A30A-392B9CCE7F07}" srcOrd="0" destOrd="0" presId="urn:microsoft.com/office/officeart/2005/8/layout/default"/>
    <dgm:cxn modelId="{0179DEC3-DF3A-4637-8977-641F5CFABC5C}" type="presOf" srcId="{C4AAC7DC-1DB5-402F-8988-1D36B1922437}" destId="{462C450A-0DAD-4AB2-870C-8D52019CB8DF}" srcOrd="0" destOrd="0" presId="urn:microsoft.com/office/officeart/2005/8/layout/default"/>
    <dgm:cxn modelId="{5AA6E40B-A0AB-4D47-A6E9-9FDA033D7D3A}" srcId="{86181EF1-DF9E-4457-86C0-B39D8ADC24E2}" destId="{0B89F367-9046-444E-9D9C-4859B6728EC3}" srcOrd="1" destOrd="0" parTransId="{145CA1C8-65A4-4BBC-811B-8C2BB6687C2D}" sibTransId="{B0E013AB-E670-41F1-9464-34205718FF97}"/>
    <dgm:cxn modelId="{8DAE4876-4478-4EDD-BB92-E0745486D51D}" srcId="{86181EF1-DF9E-4457-86C0-B39D8ADC24E2}" destId="{BA6E4425-8CD6-409F-9C34-15654B65FCFA}" srcOrd="6" destOrd="0" parTransId="{B583D4A0-18A7-4A53-AA72-F0BA681D3445}" sibTransId="{EC22F9A0-302B-45C2-AC19-A53620BC3F33}"/>
    <dgm:cxn modelId="{07AC3F1F-F974-4E46-A085-46B7485D6EF2}" srcId="{86181EF1-DF9E-4457-86C0-B39D8ADC24E2}" destId="{0ABDBCE8-980D-4331-9335-D4017FA8A248}" srcOrd="0" destOrd="0" parTransId="{2981226C-6B06-453F-A79E-DC4BEAEA2189}" sibTransId="{1A2D2CD0-6AB2-43E4-AED2-B9786735F0EC}"/>
    <dgm:cxn modelId="{A03BC9DD-0437-4595-BF57-3CF9F8E54795}" type="presOf" srcId="{0B89F367-9046-444E-9D9C-4859B6728EC3}" destId="{DAB886E4-AB4F-4AAF-A07A-CDD09CC831F4}" srcOrd="0" destOrd="0" presId="urn:microsoft.com/office/officeart/2005/8/layout/default"/>
    <dgm:cxn modelId="{242573B1-A762-4324-813B-B936E2DC064F}" type="presOf" srcId="{86181EF1-DF9E-4457-86C0-B39D8ADC24E2}" destId="{04181779-B774-45EF-959F-A9D157349FAB}" srcOrd="0" destOrd="0" presId="urn:microsoft.com/office/officeart/2005/8/layout/default"/>
    <dgm:cxn modelId="{B077CB75-9A45-4124-8A0F-70E8CE64FAD0}" type="presOf" srcId="{763AFB7F-C7F0-4355-A18B-A87ECBAD136F}" destId="{2F1CB337-13F6-4AF7-B373-62CF5251CDB4}" srcOrd="0" destOrd="0" presId="urn:microsoft.com/office/officeart/2005/8/layout/default"/>
    <dgm:cxn modelId="{F0317F4A-03BE-4FAE-B7D3-8DE90CF9269F}" srcId="{86181EF1-DF9E-4457-86C0-B39D8ADC24E2}" destId="{A7028D8A-4FFD-4BAE-91CC-D0FCA28382D8}" srcOrd="5" destOrd="0" parTransId="{E3BA653B-5E0B-4EEF-949C-D3B03C74C56E}" sibTransId="{0AE3443B-C4FC-4E83-AE6C-151BAF543726}"/>
    <dgm:cxn modelId="{7D6BEE5A-C0D5-43D5-8B92-217304BF4672}" srcId="{86181EF1-DF9E-4457-86C0-B39D8ADC24E2}" destId="{4B3B654A-BFCA-4910-AB7F-C1F3CAD9D696}" srcOrd="7" destOrd="0" parTransId="{8EA9DC1F-2192-484E-9DFC-E2CA2CA62B8A}" sibTransId="{438B1D86-F168-4247-9C2F-BC41C092266B}"/>
    <dgm:cxn modelId="{3360FF88-5B7E-4AF3-B3AE-E437E26217B7}" type="presOf" srcId="{4B3B654A-BFCA-4910-AB7F-C1F3CAD9D696}" destId="{DF4FBBED-DA5C-4F21-9C23-3936BC9611E6}" srcOrd="0" destOrd="0" presId="urn:microsoft.com/office/officeart/2005/8/layout/default"/>
    <dgm:cxn modelId="{5680E139-DFA9-4092-899C-665A79137CA5}" type="presOf" srcId="{BA6E4425-8CD6-409F-9C34-15654B65FCFA}" destId="{DDE3FD9B-2287-4F59-8F06-0A463AD59FCB}" srcOrd="0" destOrd="0" presId="urn:microsoft.com/office/officeart/2005/8/layout/default"/>
    <dgm:cxn modelId="{B8D3EF96-8C23-479A-8F9A-EDD81F335E01}" srcId="{86181EF1-DF9E-4457-86C0-B39D8ADC24E2}" destId="{763AFB7F-C7F0-4355-A18B-A87ECBAD136F}" srcOrd="4" destOrd="0" parTransId="{0647C6AE-E44E-40F6-A31C-E57ECD842CC4}" sibTransId="{02C34A23-0503-403A-B989-40C423DF0E14}"/>
    <dgm:cxn modelId="{6285D61A-BD19-4236-A950-4BB1B75D2E4B}" srcId="{86181EF1-DF9E-4457-86C0-B39D8ADC24E2}" destId="{A05D17B3-9860-4D63-A349-05C87BF5F06C}" srcOrd="2" destOrd="0" parTransId="{91800E55-3B62-4B7F-9B10-5A4E9692A8DA}" sibTransId="{1D9A7F0D-9218-4ACC-97A2-9FC3E78161F0}"/>
    <dgm:cxn modelId="{BB7E7A6E-C4D9-4058-ACC4-B50B4EC9412F}" type="presOf" srcId="{0ABDBCE8-980D-4331-9335-D4017FA8A248}" destId="{C282D471-0268-4A42-8A78-20F2AA4FB3EB}" srcOrd="0" destOrd="0" presId="urn:microsoft.com/office/officeart/2005/8/layout/default"/>
    <dgm:cxn modelId="{84188819-E542-4357-A3E9-9F29AFB2A369}" srcId="{86181EF1-DF9E-4457-86C0-B39D8ADC24E2}" destId="{C4AAC7DC-1DB5-402F-8988-1D36B1922437}" srcOrd="3" destOrd="0" parTransId="{8398891B-C1D3-49E5-B6EB-B04AC1EC5082}" sibTransId="{660804CA-8CCA-44D4-A0AA-1AEB962F7DE2}"/>
    <dgm:cxn modelId="{1B4B06B9-200A-492C-8ED8-F47AE4FB8778}" type="presOf" srcId="{A7028D8A-4FFD-4BAE-91CC-D0FCA28382D8}" destId="{6BAD4A62-36C1-4A48-AB26-7D671336C0E9}" srcOrd="0" destOrd="0" presId="urn:microsoft.com/office/officeart/2005/8/layout/default"/>
    <dgm:cxn modelId="{E4C67B50-C80B-4CBA-8057-D37A2861A213}" type="presParOf" srcId="{04181779-B774-45EF-959F-A9D157349FAB}" destId="{C282D471-0268-4A42-8A78-20F2AA4FB3EB}" srcOrd="0" destOrd="0" presId="urn:microsoft.com/office/officeart/2005/8/layout/default"/>
    <dgm:cxn modelId="{8DB42E00-9B89-4765-B440-660B59530A93}" type="presParOf" srcId="{04181779-B774-45EF-959F-A9D157349FAB}" destId="{88B14725-8603-48A8-ABA3-627F2DCB81D9}" srcOrd="1" destOrd="0" presId="urn:microsoft.com/office/officeart/2005/8/layout/default"/>
    <dgm:cxn modelId="{486D19A3-FF62-45F8-A9DE-174526125330}" type="presParOf" srcId="{04181779-B774-45EF-959F-A9D157349FAB}" destId="{DAB886E4-AB4F-4AAF-A07A-CDD09CC831F4}" srcOrd="2" destOrd="0" presId="urn:microsoft.com/office/officeart/2005/8/layout/default"/>
    <dgm:cxn modelId="{7FF3B055-F352-483C-9ECE-5873EC2DCF32}" type="presParOf" srcId="{04181779-B774-45EF-959F-A9D157349FAB}" destId="{69839B85-E751-46CE-91A9-04FB50C4E324}" srcOrd="3" destOrd="0" presId="urn:microsoft.com/office/officeart/2005/8/layout/default"/>
    <dgm:cxn modelId="{A0A8E66F-1F9A-4C7C-9EC5-DEE6984E8444}" type="presParOf" srcId="{04181779-B774-45EF-959F-A9D157349FAB}" destId="{E02EEC34-3308-4707-A30A-392B9CCE7F07}" srcOrd="4" destOrd="0" presId="urn:microsoft.com/office/officeart/2005/8/layout/default"/>
    <dgm:cxn modelId="{A91585AB-BF7B-4FA2-924E-D57D43C53010}" type="presParOf" srcId="{04181779-B774-45EF-959F-A9D157349FAB}" destId="{5D51027E-2C2B-442D-883B-6DEFCA60DB03}" srcOrd="5" destOrd="0" presId="urn:microsoft.com/office/officeart/2005/8/layout/default"/>
    <dgm:cxn modelId="{3C749D3D-FF68-4F54-9EFE-95ADD1BABB64}" type="presParOf" srcId="{04181779-B774-45EF-959F-A9D157349FAB}" destId="{462C450A-0DAD-4AB2-870C-8D52019CB8DF}" srcOrd="6" destOrd="0" presId="urn:microsoft.com/office/officeart/2005/8/layout/default"/>
    <dgm:cxn modelId="{BEC282D5-F7E9-498E-994A-55E6BB6599D9}" type="presParOf" srcId="{04181779-B774-45EF-959F-A9D157349FAB}" destId="{1737D9E9-8992-4EA3-A256-28CF70F1258F}" srcOrd="7" destOrd="0" presId="urn:microsoft.com/office/officeart/2005/8/layout/default"/>
    <dgm:cxn modelId="{A0D4BB03-38EC-45A8-9562-B45B8B4FA40C}" type="presParOf" srcId="{04181779-B774-45EF-959F-A9D157349FAB}" destId="{2F1CB337-13F6-4AF7-B373-62CF5251CDB4}" srcOrd="8" destOrd="0" presId="urn:microsoft.com/office/officeart/2005/8/layout/default"/>
    <dgm:cxn modelId="{04BCC5B1-B1AB-436D-8CC6-326646F1E377}" type="presParOf" srcId="{04181779-B774-45EF-959F-A9D157349FAB}" destId="{A4AF7C9D-4AA1-4B9B-8413-30D2339DC81E}" srcOrd="9" destOrd="0" presId="urn:microsoft.com/office/officeart/2005/8/layout/default"/>
    <dgm:cxn modelId="{D7475880-BB5C-4566-92EC-32DE81850AF6}" type="presParOf" srcId="{04181779-B774-45EF-959F-A9D157349FAB}" destId="{6BAD4A62-36C1-4A48-AB26-7D671336C0E9}" srcOrd="10" destOrd="0" presId="urn:microsoft.com/office/officeart/2005/8/layout/default"/>
    <dgm:cxn modelId="{3F071A49-B472-4614-828A-54BF23767901}" type="presParOf" srcId="{04181779-B774-45EF-959F-A9D157349FAB}" destId="{22D7E406-CD9F-493F-B2CD-140F5190DC8F}" srcOrd="11" destOrd="0" presId="urn:microsoft.com/office/officeart/2005/8/layout/default"/>
    <dgm:cxn modelId="{972F173B-9D45-409D-ABD0-E6392B6403C6}" type="presParOf" srcId="{04181779-B774-45EF-959F-A9D157349FAB}" destId="{DDE3FD9B-2287-4F59-8F06-0A463AD59FCB}" srcOrd="12" destOrd="0" presId="urn:microsoft.com/office/officeart/2005/8/layout/default"/>
    <dgm:cxn modelId="{2EF1DAE0-36E8-43C0-993C-E6336B72376E}" type="presParOf" srcId="{04181779-B774-45EF-959F-A9D157349FAB}" destId="{E384A082-4A88-4FF5-9BFD-716FC9FEA853}" srcOrd="13" destOrd="0" presId="urn:microsoft.com/office/officeart/2005/8/layout/default"/>
    <dgm:cxn modelId="{715A57D3-4237-49BE-B988-A050A3407249}" type="presParOf" srcId="{04181779-B774-45EF-959F-A9D157349FAB}" destId="{DF4FBBED-DA5C-4F21-9C23-3936BC9611E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57057-2F5B-481F-B691-46BEEE897176}">
      <dsp:nvSpPr>
        <dsp:cNvPr id="0" name=""/>
        <dsp:cNvSpPr/>
      </dsp:nvSpPr>
      <dsp:spPr>
        <a:xfrm>
          <a:off x="0" y="43491"/>
          <a:ext cx="7235825" cy="14297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i="1" kern="1200" dirty="0" smtClean="0"/>
            <a:t>The IAA develops International Standards of Actuarial Practice (ISAPs) which are </a:t>
          </a:r>
          <a:r>
            <a:rPr lang="en-GB" sz="2600" b="1" i="1" kern="1200" dirty="0" smtClean="0">
              <a:solidFill>
                <a:schemeClr val="accent4"/>
              </a:solidFill>
            </a:rPr>
            <a:t>model standards</a:t>
          </a:r>
          <a:r>
            <a:rPr lang="en-GB" sz="2600" b="1" i="1" kern="1200" dirty="0" smtClean="0"/>
            <a:t> of practice. </a:t>
          </a:r>
          <a:endParaRPr lang="cs-CZ" sz="2600" kern="1200" dirty="0"/>
        </a:p>
      </dsp:txBody>
      <dsp:txXfrm>
        <a:off x="69794" y="113285"/>
        <a:ext cx="7096237" cy="1290152"/>
      </dsp:txXfrm>
    </dsp:sp>
    <dsp:sp modelId="{B3C3BD8F-44B6-440C-AF19-2D6D63E903DB}">
      <dsp:nvSpPr>
        <dsp:cNvPr id="0" name=""/>
        <dsp:cNvSpPr/>
      </dsp:nvSpPr>
      <dsp:spPr>
        <a:xfrm>
          <a:off x="0" y="1548111"/>
          <a:ext cx="7235825" cy="14297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i="1" kern="1200" dirty="0" smtClean="0"/>
            <a:t>The IAA encourages its member associations to have in place standards of practice that are </a:t>
          </a:r>
          <a:r>
            <a:rPr lang="en-GB" sz="2600" b="1" i="1" kern="1200" dirty="0" smtClean="0">
              <a:solidFill>
                <a:schemeClr val="accent4"/>
              </a:solidFill>
            </a:rPr>
            <a:t>substantially consistent </a:t>
          </a:r>
          <a:r>
            <a:rPr lang="en-GB" sz="2600" b="1" i="1" kern="1200" dirty="0" smtClean="0"/>
            <a:t>with these standards. </a:t>
          </a:r>
          <a:endParaRPr lang="cs-CZ" sz="2600" kern="1200" dirty="0"/>
        </a:p>
      </dsp:txBody>
      <dsp:txXfrm>
        <a:off x="69794" y="1617905"/>
        <a:ext cx="7096237" cy="1290152"/>
      </dsp:txXfrm>
    </dsp:sp>
    <dsp:sp modelId="{F73DC4BE-659A-4800-9FA1-F69B0FE6E465}">
      <dsp:nvSpPr>
        <dsp:cNvPr id="0" name=""/>
        <dsp:cNvSpPr/>
      </dsp:nvSpPr>
      <dsp:spPr>
        <a:xfrm>
          <a:off x="0" y="3052731"/>
          <a:ext cx="7235825" cy="14297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i="1" kern="1200" dirty="0" smtClean="0"/>
            <a:t>ISAPs are model standards of actuarial practice and, as such, are </a:t>
          </a:r>
          <a:r>
            <a:rPr lang="en-GB" sz="2600" b="1" i="1" kern="1200" dirty="0" smtClean="0">
              <a:solidFill>
                <a:schemeClr val="accent4"/>
              </a:solidFill>
            </a:rPr>
            <a:t>not binding </a:t>
          </a:r>
          <a:r>
            <a:rPr lang="en-GB" sz="2600" b="1" i="1" kern="1200" dirty="0" smtClean="0"/>
            <a:t>on any actuary.</a:t>
          </a:r>
          <a:endParaRPr lang="cs-CZ" sz="2600" kern="1200" dirty="0"/>
        </a:p>
      </dsp:txBody>
      <dsp:txXfrm>
        <a:off x="69794" y="3122525"/>
        <a:ext cx="7096237" cy="1290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2D471-0268-4A42-8A78-20F2AA4FB3EB}">
      <dsp:nvSpPr>
        <dsp:cNvPr id="0" name=""/>
        <dsp:cNvSpPr/>
      </dsp:nvSpPr>
      <dsp:spPr>
        <a:xfrm>
          <a:off x="485073" y="1915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smtClean="0">
              <a:hlinkClick xmlns:r="http://schemas.openxmlformats.org/officeDocument/2006/relationships" r:id="rId1"/>
            </a:rPr>
            <a:t>ISAP 1 – General </a:t>
          </a:r>
          <a:r>
            <a:rPr lang="cs-CZ" sz="2400" b="1" i="0" kern="1200" dirty="0" err="1" smtClean="0">
              <a:hlinkClick xmlns:r="http://schemas.openxmlformats.org/officeDocument/2006/relationships" r:id="rId1"/>
            </a:rPr>
            <a:t>Actuarial</a:t>
          </a:r>
          <a:r>
            <a:rPr lang="cs-CZ" sz="2400" b="1" i="0" kern="1200" dirty="0" smtClean="0">
              <a:hlinkClick xmlns:r="http://schemas.openxmlformats.org/officeDocument/2006/relationships" r:id="rId1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1"/>
            </a:rPr>
            <a:t>Practice</a:t>
          </a:r>
          <a:endParaRPr lang="cs-CZ" sz="2400" kern="1200" dirty="0"/>
        </a:p>
      </dsp:txBody>
      <dsp:txXfrm>
        <a:off x="485073" y="1915"/>
        <a:ext cx="3146903" cy="1460415"/>
      </dsp:txXfrm>
    </dsp:sp>
    <dsp:sp modelId="{DAB886E4-AB4F-4AAF-A07A-CDD09CC831F4}">
      <dsp:nvSpPr>
        <dsp:cNvPr id="0" name=""/>
        <dsp:cNvSpPr/>
      </dsp:nvSpPr>
      <dsp:spPr>
        <a:xfrm>
          <a:off x="3875379" y="1915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5714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5714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5714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i="0" kern="1200" dirty="0" smtClean="0">
              <a:hlinkClick xmlns:r="http://schemas.openxmlformats.org/officeDocument/2006/relationships" r:id="rId2"/>
            </a:rPr>
            <a:t>ISAP 1A – Governance of Models</a:t>
          </a:r>
          <a:endParaRPr lang="cs-CZ" sz="2400" kern="1200" dirty="0"/>
        </a:p>
      </dsp:txBody>
      <dsp:txXfrm>
        <a:off x="3875379" y="1915"/>
        <a:ext cx="3146903" cy="1460415"/>
      </dsp:txXfrm>
    </dsp:sp>
    <dsp:sp modelId="{E02EEC34-3308-4707-A30A-392B9CCE7F07}">
      <dsp:nvSpPr>
        <dsp:cNvPr id="0" name=""/>
        <dsp:cNvSpPr/>
      </dsp:nvSpPr>
      <dsp:spPr>
        <a:xfrm>
          <a:off x="485073" y="1705733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1429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11429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1429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i="0" kern="1200" dirty="0" smtClean="0">
              <a:hlinkClick xmlns:r="http://schemas.openxmlformats.org/officeDocument/2006/relationships" r:id="rId3"/>
            </a:rPr>
            <a:t>ISAP 2 – Financial Analysis of Social Security Programs</a:t>
          </a:r>
          <a:endParaRPr lang="cs-CZ" sz="2400" kern="1200" dirty="0"/>
        </a:p>
      </dsp:txBody>
      <dsp:txXfrm>
        <a:off x="485073" y="1705733"/>
        <a:ext cx="3146903" cy="1460415"/>
      </dsp:txXfrm>
    </dsp:sp>
    <dsp:sp modelId="{462C450A-0DAD-4AB2-870C-8D52019CB8DF}">
      <dsp:nvSpPr>
        <dsp:cNvPr id="0" name=""/>
        <dsp:cNvSpPr/>
      </dsp:nvSpPr>
      <dsp:spPr>
        <a:xfrm>
          <a:off x="3875379" y="1705733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7143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17143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7143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i="0" kern="1200" dirty="0" smtClean="0">
              <a:hlinkClick xmlns:r="http://schemas.openxmlformats.org/officeDocument/2006/relationships" r:id="rId4"/>
            </a:rPr>
            <a:t>ISAP 3 – IAS 19 Employee Benefits</a:t>
          </a:r>
          <a:endParaRPr lang="cs-CZ" sz="2400" kern="1200" dirty="0"/>
        </a:p>
      </dsp:txBody>
      <dsp:txXfrm>
        <a:off x="3875379" y="1705733"/>
        <a:ext cx="3146903" cy="1460415"/>
      </dsp:txXfrm>
    </dsp:sp>
    <dsp:sp modelId="{2F1CB337-13F6-4AF7-B373-62CF5251CDB4}">
      <dsp:nvSpPr>
        <dsp:cNvPr id="0" name=""/>
        <dsp:cNvSpPr/>
      </dsp:nvSpPr>
      <dsp:spPr>
        <a:xfrm>
          <a:off x="485073" y="3409551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2857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22857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2857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smtClean="0">
              <a:hlinkClick xmlns:r="http://schemas.openxmlformats.org/officeDocument/2006/relationships" r:id="rId5"/>
            </a:rPr>
            <a:t>ISAP 4 – IFRS 17 </a:t>
          </a:r>
          <a:r>
            <a:rPr lang="cs-CZ" sz="2400" b="1" i="0" kern="1200" dirty="0" err="1" smtClean="0">
              <a:hlinkClick xmlns:r="http://schemas.openxmlformats.org/officeDocument/2006/relationships" r:id="rId5"/>
            </a:rPr>
            <a:t>Insurance</a:t>
          </a:r>
          <a:r>
            <a:rPr lang="cs-CZ" sz="2400" b="1" i="0" kern="1200" dirty="0" smtClean="0">
              <a:hlinkClick xmlns:r="http://schemas.openxmlformats.org/officeDocument/2006/relationships" r:id="rId5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5"/>
            </a:rPr>
            <a:t>Contracts</a:t>
          </a:r>
          <a:endParaRPr lang="cs-CZ" sz="2400" kern="1200" dirty="0"/>
        </a:p>
      </dsp:txBody>
      <dsp:txXfrm>
        <a:off x="485073" y="3409551"/>
        <a:ext cx="3146903" cy="1460415"/>
      </dsp:txXfrm>
    </dsp:sp>
    <dsp:sp modelId="{6BAD4A62-36C1-4A48-AB26-7D671336C0E9}">
      <dsp:nvSpPr>
        <dsp:cNvPr id="0" name=""/>
        <dsp:cNvSpPr/>
      </dsp:nvSpPr>
      <dsp:spPr>
        <a:xfrm>
          <a:off x="3875379" y="3409551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8571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28571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8571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smtClean="0">
              <a:hlinkClick xmlns:r="http://schemas.openxmlformats.org/officeDocument/2006/relationships" r:id="rId6"/>
            </a:rPr>
            <a:t>ISAP 5 – </a:t>
          </a:r>
          <a:r>
            <a:rPr lang="cs-CZ" sz="2400" b="1" i="0" kern="1200" dirty="0" err="1" smtClean="0">
              <a:hlinkClick xmlns:r="http://schemas.openxmlformats.org/officeDocument/2006/relationships" r:id="rId6"/>
            </a:rPr>
            <a:t>Insurer</a:t>
          </a:r>
          <a:r>
            <a:rPr lang="cs-CZ" sz="2400" b="1" i="0" kern="1200" dirty="0" smtClean="0">
              <a:hlinkClick xmlns:r="http://schemas.openxmlformats.org/officeDocument/2006/relationships" r:id="rId6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6"/>
            </a:rPr>
            <a:t>Enterprise</a:t>
          </a:r>
          <a:r>
            <a:rPr lang="cs-CZ" sz="2400" b="1" i="0" kern="1200" dirty="0" smtClean="0">
              <a:hlinkClick xmlns:r="http://schemas.openxmlformats.org/officeDocument/2006/relationships" r:id="rId6"/>
            </a:rPr>
            <a:t> Risk </a:t>
          </a:r>
          <a:r>
            <a:rPr lang="cs-CZ" sz="2400" b="1" i="0" kern="1200" dirty="0" err="1" smtClean="0">
              <a:hlinkClick xmlns:r="http://schemas.openxmlformats.org/officeDocument/2006/relationships" r:id="rId6"/>
            </a:rPr>
            <a:t>Models</a:t>
          </a:r>
          <a:endParaRPr lang="cs-CZ" sz="2400" kern="1200" dirty="0"/>
        </a:p>
      </dsp:txBody>
      <dsp:txXfrm>
        <a:off x="3875379" y="3409551"/>
        <a:ext cx="3146903" cy="1460415"/>
      </dsp:txXfrm>
    </dsp:sp>
    <dsp:sp modelId="{DDE3FD9B-2287-4F59-8F06-0A463AD59FCB}">
      <dsp:nvSpPr>
        <dsp:cNvPr id="0" name=""/>
        <dsp:cNvSpPr/>
      </dsp:nvSpPr>
      <dsp:spPr>
        <a:xfrm>
          <a:off x="485073" y="5113369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4286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34286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4286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smtClean="0">
              <a:hlinkClick xmlns:r="http://schemas.openxmlformats.org/officeDocument/2006/relationships" r:id="rId7"/>
            </a:rPr>
            <a:t>ISAP 6 –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Enterprise</a:t>
          </a:r>
          <a:r>
            <a:rPr lang="cs-CZ" sz="2400" b="1" i="0" kern="1200" dirty="0" smtClean="0">
              <a:hlinkClick xmlns:r="http://schemas.openxmlformats.org/officeDocument/2006/relationships" r:id="rId7"/>
            </a:rPr>
            <a:t> Risk Management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Programs</a:t>
          </a:r>
          <a:r>
            <a:rPr lang="cs-CZ" sz="2400" b="1" i="0" kern="1200" dirty="0" smtClean="0">
              <a:hlinkClick xmlns:r="http://schemas.openxmlformats.org/officeDocument/2006/relationships" r:id="rId7"/>
            </a:rPr>
            <a:t> and IAIS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Insurance</a:t>
          </a:r>
          <a:r>
            <a:rPr lang="cs-CZ" sz="2400" b="1" i="0" kern="1200" dirty="0" smtClean="0">
              <a:hlinkClick xmlns:r="http://schemas.openxmlformats.org/officeDocument/2006/relationships" r:id="rId7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Core</a:t>
          </a:r>
          <a:r>
            <a:rPr lang="cs-CZ" sz="2400" b="1" i="0" kern="1200" dirty="0" smtClean="0">
              <a:hlinkClick xmlns:r="http://schemas.openxmlformats.org/officeDocument/2006/relationships" r:id="rId7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Principles</a:t>
          </a:r>
          <a:endParaRPr lang="cs-CZ" sz="2400" kern="1200" dirty="0"/>
        </a:p>
      </dsp:txBody>
      <dsp:txXfrm>
        <a:off x="485073" y="5113369"/>
        <a:ext cx="3146903" cy="1460415"/>
      </dsp:txXfrm>
    </dsp:sp>
    <dsp:sp modelId="{DF4FBBED-DA5C-4F21-9C23-3936BC9611E6}">
      <dsp:nvSpPr>
        <dsp:cNvPr id="0" name=""/>
        <dsp:cNvSpPr/>
      </dsp:nvSpPr>
      <dsp:spPr>
        <a:xfrm>
          <a:off x="3875379" y="5113369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err="1" smtClean="0">
              <a:hlinkClick xmlns:r="http://schemas.openxmlformats.org/officeDocument/2006/relationships" r:id="rId8"/>
            </a:rPr>
            <a:t>Glossary</a:t>
          </a:r>
          <a:endParaRPr lang="cs-CZ" sz="2400" kern="1200" dirty="0"/>
        </a:p>
      </dsp:txBody>
      <dsp:txXfrm>
        <a:off x="3875379" y="5113369"/>
        <a:ext cx="3146903" cy="14604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2D471-0268-4A42-8A78-20F2AA4FB3EB}">
      <dsp:nvSpPr>
        <dsp:cNvPr id="0" name=""/>
        <dsp:cNvSpPr/>
      </dsp:nvSpPr>
      <dsp:spPr>
        <a:xfrm>
          <a:off x="485073" y="1915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smtClean="0">
              <a:hlinkClick xmlns:r="http://schemas.openxmlformats.org/officeDocument/2006/relationships" r:id="rId1"/>
            </a:rPr>
            <a:t>ISAP 1 – General </a:t>
          </a:r>
          <a:r>
            <a:rPr lang="cs-CZ" sz="2400" b="1" i="0" kern="1200" dirty="0" err="1" smtClean="0">
              <a:hlinkClick xmlns:r="http://schemas.openxmlformats.org/officeDocument/2006/relationships" r:id="rId1"/>
            </a:rPr>
            <a:t>Actuarial</a:t>
          </a:r>
          <a:r>
            <a:rPr lang="cs-CZ" sz="2400" b="1" i="0" kern="1200" dirty="0" smtClean="0">
              <a:hlinkClick xmlns:r="http://schemas.openxmlformats.org/officeDocument/2006/relationships" r:id="rId1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1"/>
            </a:rPr>
            <a:t>Practice</a:t>
          </a:r>
          <a:endParaRPr lang="cs-CZ" sz="2400" kern="1200" dirty="0"/>
        </a:p>
      </dsp:txBody>
      <dsp:txXfrm>
        <a:off x="485073" y="1915"/>
        <a:ext cx="3146903" cy="1460415"/>
      </dsp:txXfrm>
    </dsp:sp>
    <dsp:sp modelId="{DAB886E4-AB4F-4AAF-A07A-CDD09CC831F4}">
      <dsp:nvSpPr>
        <dsp:cNvPr id="0" name=""/>
        <dsp:cNvSpPr/>
      </dsp:nvSpPr>
      <dsp:spPr>
        <a:xfrm>
          <a:off x="3875379" y="1915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5714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5714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5714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i="0" kern="1200" dirty="0" smtClean="0">
              <a:hlinkClick xmlns:r="http://schemas.openxmlformats.org/officeDocument/2006/relationships" r:id="rId2"/>
            </a:rPr>
            <a:t>ISAP 1A – Governance of Models</a:t>
          </a:r>
          <a:endParaRPr lang="cs-CZ" sz="2400" kern="1200" dirty="0"/>
        </a:p>
      </dsp:txBody>
      <dsp:txXfrm>
        <a:off x="3875379" y="1915"/>
        <a:ext cx="3146903" cy="1460415"/>
      </dsp:txXfrm>
    </dsp:sp>
    <dsp:sp modelId="{E02EEC34-3308-4707-A30A-392B9CCE7F07}">
      <dsp:nvSpPr>
        <dsp:cNvPr id="0" name=""/>
        <dsp:cNvSpPr/>
      </dsp:nvSpPr>
      <dsp:spPr>
        <a:xfrm>
          <a:off x="485073" y="1705733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1429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11429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1429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i="0" kern="1200" dirty="0" smtClean="0">
              <a:hlinkClick xmlns:r="http://schemas.openxmlformats.org/officeDocument/2006/relationships" r:id="rId3"/>
            </a:rPr>
            <a:t>ISAP 2 – Financial Analysis of Social Security Programs</a:t>
          </a:r>
          <a:endParaRPr lang="cs-CZ" sz="2400" kern="1200" dirty="0"/>
        </a:p>
      </dsp:txBody>
      <dsp:txXfrm>
        <a:off x="485073" y="1705733"/>
        <a:ext cx="3146903" cy="1460415"/>
      </dsp:txXfrm>
    </dsp:sp>
    <dsp:sp modelId="{462C450A-0DAD-4AB2-870C-8D52019CB8DF}">
      <dsp:nvSpPr>
        <dsp:cNvPr id="0" name=""/>
        <dsp:cNvSpPr/>
      </dsp:nvSpPr>
      <dsp:spPr>
        <a:xfrm>
          <a:off x="3875379" y="1705733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7143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17143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7143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i="0" kern="1200" dirty="0" smtClean="0">
              <a:hlinkClick xmlns:r="http://schemas.openxmlformats.org/officeDocument/2006/relationships" r:id="rId4"/>
            </a:rPr>
            <a:t>ISAP 3 – IAS 19 Employee Benefits</a:t>
          </a:r>
          <a:endParaRPr lang="cs-CZ" sz="2400" kern="1200" dirty="0"/>
        </a:p>
      </dsp:txBody>
      <dsp:txXfrm>
        <a:off x="3875379" y="1705733"/>
        <a:ext cx="3146903" cy="1460415"/>
      </dsp:txXfrm>
    </dsp:sp>
    <dsp:sp modelId="{2F1CB337-13F6-4AF7-B373-62CF5251CDB4}">
      <dsp:nvSpPr>
        <dsp:cNvPr id="0" name=""/>
        <dsp:cNvSpPr/>
      </dsp:nvSpPr>
      <dsp:spPr>
        <a:xfrm>
          <a:off x="485073" y="3409551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2857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22857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2857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smtClean="0">
              <a:hlinkClick xmlns:r="http://schemas.openxmlformats.org/officeDocument/2006/relationships" r:id="rId5"/>
            </a:rPr>
            <a:t>ISAP 4 – IFRS 17 </a:t>
          </a:r>
          <a:r>
            <a:rPr lang="cs-CZ" sz="2400" b="1" i="0" kern="1200" dirty="0" err="1" smtClean="0">
              <a:hlinkClick xmlns:r="http://schemas.openxmlformats.org/officeDocument/2006/relationships" r:id="rId5"/>
            </a:rPr>
            <a:t>Insurance</a:t>
          </a:r>
          <a:r>
            <a:rPr lang="cs-CZ" sz="2400" b="1" i="0" kern="1200" dirty="0" smtClean="0">
              <a:hlinkClick xmlns:r="http://schemas.openxmlformats.org/officeDocument/2006/relationships" r:id="rId5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5"/>
            </a:rPr>
            <a:t>Contracts</a:t>
          </a:r>
          <a:endParaRPr lang="cs-CZ" sz="2400" kern="1200" dirty="0"/>
        </a:p>
      </dsp:txBody>
      <dsp:txXfrm>
        <a:off x="485073" y="3409551"/>
        <a:ext cx="3146903" cy="1460415"/>
      </dsp:txXfrm>
    </dsp:sp>
    <dsp:sp modelId="{6BAD4A62-36C1-4A48-AB26-7D671336C0E9}">
      <dsp:nvSpPr>
        <dsp:cNvPr id="0" name=""/>
        <dsp:cNvSpPr/>
      </dsp:nvSpPr>
      <dsp:spPr>
        <a:xfrm>
          <a:off x="3875379" y="3409551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8571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28571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8571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smtClean="0">
              <a:hlinkClick xmlns:r="http://schemas.openxmlformats.org/officeDocument/2006/relationships" r:id="rId6"/>
            </a:rPr>
            <a:t>ISAP 5 – </a:t>
          </a:r>
          <a:r>
            <a:rPr lang="cs-CZ" sz="2400" b="1" i="0" kern="1200" dirty="0" err="1" smtClean="0">
              <a:hlinkClick xmlns:r="http://schemas.openxmlformats.org/officeDocument/2006/relationships" r:id="rId6"/>
            </a:rPr>
            <a:t>Insurer</a:t>
          </a:r>
          <a:r>
            <a:rPr lang="cs-CZ" sz="2400" b="1" i="0" kern="1200" dirty="0" smtClean="0">
              <a:hlinkClick xmlns:r="http://schemas.openxmlformats.org/officeDocument/2006/relationships" r:id="rId6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6"/>
            </a:rPr>
            <a:t>Enterprise</a:t>
          </a:r>
          <a:r>
            <a:rPr lang="cs-CZ" sz="2400" b="1" i="0" kern="1200" dirty="0" smtClean="0">
              <a:hlinkClick xmlns:r="http://schemas.openxmlformats.org/officeDocument/2006/relationships" r:id="rId6"/>
            </a:rPr>
            <a:t> Risk </a:t>
          </a:r>
          <a:r>
            <a:rPr lang="cs-CZ" sz="2400" b="1" i="0" kern="1200" dirty="0" err="1" smtClean="0">
              <a:hlinkClick xmlns:r="http://schemas.openxmlformats.org/officeDocument/2006/relationships" r:id="rId6"/>
            </a:rPr>
            <a:t>Models</a:t>
          </a:r>
          <a:endParaRPr lang="cs-CZ" sz="2400" kern="1200" dirty="0"/>
        </a:p>
      </dsp:txBody>
      <dsp:txXfrm>
        <a:off x="3875379" y="3409551"/>
        <a:ext cx="3146903" cy="1460415"/>
      </dsp:txXfrm>
    </dsp:sp>
    <dsp:sp modelId="{DDE3FD9B-2287-4F59-8F06-0A463AD59FCB}">
      <dsp:nvSpPr>
        <dsp:cNvPr id="0" name=""/>
        <dsp:cNvSpPr/>
      </dsp:nvSpPr>
      <dsp:spPr>
        <a:xfrm>
          <a:off x="485073" y="5113369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4286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34286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4286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smtClean="0">
              <a:hlinkClick xmlns:r="http://schemas.openxmlformats.org/officeDocument/2006/relationships" r:id="rId7"/>
            </a:rPr>
            <a:t>ISAP 6 –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Enterprise</a:t>
          </a:r>
          <a:r>
            <a:rPr lang="cs-CZ" sz="2400" b="1" i="0" kern="1200" dirty="0" smtClean="0">
              <a:hlinkClick xmlns:r="http://schemas.openxmlformats.org/officeDocument/2006/relationships" r:id="rId7"/>
            </a:rPr>
            <a:t> Risk Management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Programs</a:t>
          </a:r>
          <a:r>
            <a:rPr lang="cs-CZ" sz="2400" b="1" i="0" kern="1200" dirty="0" smtClean="0">
              <a:hlinkClick xmlns:r="http://schemas.openxmlformats.org/officeDocument/2006/relationships" r:id="rId7"/>
            </a:rPr>
            <a:t> and IAIS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Insurance</a:t>
          </a:r>
          <a:r>
            <a:rPr lang="cs-CZ" sz="2400" b="1" i="0" kern="1200" dirty="0" smtClean="0">
              <a:hlinkClick xmlns:r="http://schemas.openxmlformats.org/officeDocument/2006/relationships" r:id="rId7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Core</a:t>
          </a:r>
          <a:r>
            <a:rPr lang="cs-CZ" sz="2400" b="1" i="0" kern="1200" dirty="0" smtClean="0">
              <a:hlinkClick xmlns:r="http://schemas.openxmlformats.org/officeDocument/2006/relationships" r:id="rId7"/>
            </a:rPr>
            <a:t> </a:t>
          </a:r>
          <a:r>
            <a:rPr lang="cs-CZ" sz="2400" b="1" i="0" kern="1200" dirty="0" err="1" smtClean="0">
              <a:hlinkClick xmlns:r="http://schemas.openxmlformats.org/officeDocument/2006/relationships" r:id="rId7"/>
            </a:rPr>
            <a:t>Principles</a:t>
          </a:r>
          <a:endParaRPr lang="cs-CZ" sz="2400" kern="1200" dirty="0"/>
        </a:p>
      </dsp:txBody>
      <dsp:txXfrm>
        <a:off x="485073" y="5113369"/>
        <a:ext cx="3146903" cy="1460415"/>
      </dsp:txXfrm>
    </dsp:sp>
    <dsp:sp modelId="{DF4FBBED-DA5C-4F21-9C23-3936BC9611E6}">
      <dsp:nvSpPr>
        <dsp:cNvPr id="0" name=""/>
        <dsp:cNvSpPr/>
      </dsp:nvSpPr>
      <dsp:spPr>
        <a:xfrm>
          <a:off x="3875379" y="5113369"/>
          <a:ext cx="3146903" cy="1460415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i="0" kern="1200" dirty="0" err="1" smtClean="0">
              <a:hlinkClick xmlns:r="http://schemas.openxmlformats.org/officeDocument/2006/relationships" r:id="rId8"/>
            </a:rPr>
            <a:t>Glossary</a:t>
          </a:r>
          <a:endParaRPr lang="cs-CZ" sz="2400" kern="1200" dirty="0"/>
        </a:p>
      </dsp:txBody>
      <dsp:txXfrm>
        <a:off x="3875379" y="5113369"/>
        <a:ext cx="3146903" cy="14604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3013B-2E18-6A49-9BCA-8CD79FD60B54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8AF71-1D3F-6946-BDD4-099803EB2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884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A754F-7CC0-CF43-BA6B-8E9E84A487E9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D1745-304A-A045-88DD-A9DC3D4CF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399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D1745-304A-A045-88DD-A9DC3D4CFF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21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u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idx="4294967295" hasCustomPrompt="1"/>
          </p:nvPr>
        </p:nvSpPr>
        <p:spPr>
          <a:xfrm>
            <a:off x="2278063" y="2305050"/>
            <a:ext cx="6865937" cy="161925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cs-CZ" dirty="0"/>
          </a:p>
        </p:txBody>
      </p:sp>
      <p:sp>
        <p:nvSpPr>
          <p:cNvPr id="6" name="Text Placeholder 2"/>
          <p:cNvSpPr>
            <a:spLocks noGrp="1"/>
          </p:cNvSpPr>
          <p:nvPr>
            <p:ph idx="4294967295" hasCustomPrompt="1"/>
          </p:nvPr>
        </p:nvSpPr>
        <p:spPr>
          <a:xfrm>
            <a:off x="2278063" y="4171950"/>
            <a:ext cx="6865937" cy="1439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94BB"/>
                </a:solidFill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cs-C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138" y="2477103"/>
            <a:ext cx="1447800" cy="1447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4E6C16C-5607-B240-B9EC-AA2EBB69D1B4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ource Sans Pro"/>
                <a:cs typeface="Source Sans Pro"/>
              </a:defRPr>
            </a:lvl1pPr>
          </a:lstStyle>
          <a:p>
            <a:endParaRPr lang="cs-CZ" noProof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138" y="2477103"/>
            <a:ext cx="1447800" cy="1447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95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noProof="0" dirty="0"/>
              <a:t>Agenda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1451428" y="1600200"/>
            <a:ext cx="6132286" cy="4525963"/>
          </a:xfrm>
        </p:spPr>
        <p:txBody>
          <a:bodyPr anchor="ctr" anchorCtr="0">
            <a:normAutofit/>
          </a:bodyPr>
          <a:lstStyle>
            <a:lvl1pPr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cs-CZ" noProof="0" dirty="0"/>
              <a:t>text</a:t>
            </a:r>
            <a:endParaRPr lang="en-US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E6C16C-5607-B240-B9EC-AA2EBB69D1B4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052" y="1417638"/>
            <a:ext cx="1447800" cy="1447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052" y="1417638"/>
            <a:ext cx="1447800" cy="1447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052" y="1417638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3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edit </a:t>
            </a:r>
            <a:r>
              <a:rPr lang="cs-CZ" noProof="0" dirty="0"/>
              <a:t>text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87779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</a:t>
            </a:r>
            <a:r>
              <a:rPr lang="cs-CZ" noProof="0" dirty="0"/>
              <a:t>text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cs-CZ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</a:t>
            </a:r>
            <a:r>
              <a:rPr lang="cs-CZ" noProof="0" dirty="0"/>
              <a:t>text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cs-CZ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3851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/>
              <a:t>Click to edit 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cs-CZ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96898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/>
              <a:t>Click to edit title</a:t>
            </a:r>
            <a:endParaRPr lang="cs-CZ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cs-C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0635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á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title</a:t>
            </a:r>
            <a:endParaRPr lang="cs-CZ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19773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5634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plně 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4E6C16C-5607-B240-B9EC-AA2EBB69D1B4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63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Lod velk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898952"/>
            <a:ext cx="3048000" cy="30480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4E6C16C-5607-B240-B9EC-AA2EBB69D1B4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d velk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898952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5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1"/>
            <a:ext cx="38100" cy="6302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1413" y="5214862"/>
            <a:ext cx="1917700" cy="2159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4E6C16C-5607-B240-B9EC-AA2EBB69D1B4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8" name="Rectangle 7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1"/>
            <a:ext cx="38100" cy="6302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1413" y="5214862"/>
            <a:ext cx="1917700" cy="2159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027" y="1"/>
            <a:ext cx="38100" cy="63023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611413" y="5214862"/>
            <a:ext cx="1917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17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55334" y="4630999"/>
            <a:ext cx="604761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noProof="0" dirty="0"/>
              <a:t>Jméno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455334" y="2382233"/>
            <a:ext cx="61709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/>
              <a:t>Děkuji Vám za pozornost.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76" y="373743"/>
            <a:ext cx="1447800" cy="1447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07027" y="-784296"/>
            <a:ext cx="38100" cy="6302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11413" y="4430565"/>
            <a:ext cx="1917700" cy="2159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55334" y="5237125"/>
            <a:ext cx="604761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noProof="0" dirty="0"/>
              <a:t>Email</a:t>
            </a:r>
          </a:p>
        </p:txBody>
      </p:sp>
      <p:sp>
        <p:nvSpPr>
          <p:cNvPr id="13" name="Title 1"/>
          <p:cNvSpPr txBox="1">
            <a:spLocks/>
          </p:cNvSpPr>
          <p:nvPr userDrawn="1"/>
        </p:nvSpPr>
        <p:spPr>
          <a:xfrm>
            <a:off x="2455334" y="2382233"/>
            <a:ext cx="61709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/>
              <a:t>Děkuji Vám za pozornost.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76" y="373743"/>
            <a:ext cx="1447800" cy="14478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07027" y="-784296"/>
            <a:ext cx="38100" cy="63023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611413" y="4430565"/>
            <a:ext cx="1917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50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led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10" name="Rectangle 9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344334" y="5924853"/>
            <a:ext cx="2675466" cy="436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>
                <a:solidFill>
                  <a:schemeClr val="tx1"/>
                </a:solidFill>
              </a:rPr>
              <a:t>www.actuaria.cz</a:t>
            </a:r>
          </a:p>
        </p:txBody>
      </p:sp>
      <p:pic>
        <p:nvPicPr>
          <p:cNvPr id="3" name="Picture 2" descr="Actuaria logo 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93" y="2431143"/>
            <a:ext cx="2343150" cy="1981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69420" y="5261429"/>
            <a:ext cx="4025294" cy="69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/>
              <a:t>Česká společnost aktuárů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44334" y="5924853"/>
            <a:ext cx="2675466" cy="436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>
                <a:solidFill>
                  <a:schemeClr val="tx1"/>
                </a:solidFill>
              </a:rPr>
              <a:t>www.actuaria.cz</a:t>
            </a:r>
          </a:p>
        </p:txBody>
      </p:sp>
      <p:pic>
        <p:nvPicPr>
          <p:cNvPr id="12" name="Picture 11" descr="Actuaria logo 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93" y="2431143"/>
            <a:ext cx="2343150" cy="19812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2669420" y="5261429"/>
            <a:ext cx="4025294" cy="69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/>
              <a:t>Česká společnost aktuárů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 txBox="1">
            <a:spLocks/>
          </p:cNvSpPr>
          <p:nvPr userDrawn="1"/>
        </p:nvSpPr>
        <p:spPr>
          <a:xfrm>
            <a:off x="3344334" y="5924853"/>
            <a:ext cx="2675466" cy="436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>
                <a:solidFill>
                  <a:schemeClr val="tx1"/>
                </a:solidFill>
              </a:rPr>
              <a:t>www.actuaria.cz</a:t>
            </a:r>
          </a:p>
        </p:txBody>
      </p:sp>
      <p:pic>
        <p:nvPicPr>
          <p:cNvPr id="17" name="Picture 16" descr="Actuaria logo W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93" y="2431143"/>
            <a:ext cx="2343150" cy="198120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 userDrawn="1"/>
        </p:nvSpPr>
        <p:spPr>
          <a:xfrm>
            <a:off x="2669420" y="5261429"/>
            <a:ext cx="4025294" cy="69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/>
              <a:t>Česká společnost aktuárů</a:t>
            </a:r>
          </a:p>
        </p:txBody>
      </p:sp>
    </p:spTree>
    <p:extLst>
      <p:ext uri="{BB962C8B-B14F-4D97-AF65-F5344CB8AC3E}">
        <p14:creationId xmlns:p14="http://schemas.microsoft.com/office/powerpoint/2010/main" val="807106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idx="4294967295" hasCustomPrompt="1"/>
          </p:nvPr>
        </p:nvSpPr>
        <p:spPr>
          <a:xfrm>
            <a:off x="2278063" y="2305050"/>
            <a:ext cx="6865937" cy="161925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</a:t>
            </a:r>
            <a:r>
              <a:rPr lang="cs-CZ" dirty="0" err="1"/>
              <a:t>title</a:t>
            </a:r>
            <a:endParaRPr lang="cs-CZ" dirty="0"/>
          </a:p>
        </p:txBody>
      </p:sp>
      <p:sp>
        <p:nvSpPr>
          <p:cNvPr id="6" name="Text Placeholder 2"/>
          <p:cNvSpPr>
            <a:spLocks noGrp="1"/>
          </p:cNvSpPr>
          <p:nvPr>
            <p:ph idx="4294967295" hasCustomPrompt="1"/>
          </p:nvPr>
        </p:nvSpPr>
        <p:spPr>
          <a:xfrm>
            <a:off x="2278063" y="4171950"/>
            <a:ext cx="6865937" cy="1439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94BB"/>
                </a:solidFill>
              </a:defRPr>
            </a:lvl1pPr>
          </a:lstStyle>
          <a:p>
            <a:pPr lvl="0"/>
            <a:r>
              <a:rPr lang="en-US" dirty="0"/>
              <a:t>Click to edit </a:t>
            </a:r>
            <a:r>
              <a:rPr lang="cs-CZ" dirty="0"/>
              <a:t>text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138" y="2477103"/>
            <a:ext cx="1447800" cy="1447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endParaRPr lang="cs-CZ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8297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noProof="0" dirty="0"/>
              <a:t>Agenda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451428" y="1600200"/>
            <a:ext cx="6132286" cy="4525963"/>
          </a:xfrm>
        </p:spPr>
        <p:txBody>
          <a:bodyPr anchor="ctr" anchorCtr="0">
            <a:normAutofit/>
          </a:bodyPr>
          <a:lstStyle>
            <a:lvl1pPr>
              <a:spcBef>
                <a:spcPts val="0"/>
              </a:spcBef>
              <a:spcAft>
                <a:spcPts val="500"/>
              </a:spcAft>
              <a:buFont typeface="+mj-lt"/>
              <a:buAutoNum type="arabicPeriod"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052" y="1417638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95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  <a:p>
            <a:pPr lvl="1"/>
            <a:r>
              <a:rPr lang="cs-CZ" noProof="0" dirty="0"/>
              <a:t>Second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954045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  <a:p>
            <a:pPr lvl="1"/>
            <a:r>
              <a:rPr lang="cs-CZ" noProof="0" dirty="0"/>
              <a:t>Second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  <a:p>
            <a:pPr lvl="1"/>
            <a:r>
              <a:rPr lang="cs-CZ" noProof="0" dirty="0"/>
              <a:t>Second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0672573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  <a:p>
            <a:pPr lvl="1"/>
            <a:r>
              <a:rPr lang="cs-CZ" noProof="0" dirty="0"/>
              <a:t>Second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</a:t>
            </a:r>
            <a:r>
              <a:rPr lang="cs-CZ" noProof="0" dirty="0" err="1"/>
              <a:t>level</a:t>
            </a:r>
            <a:endParaRPr lang="cs-CZ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530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cs-C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8239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á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</a:t>
            </a:r>
            <a:r>
              <a:rPr lang="cs-CZ" noProof="0" dirty="0" err="1"/>
              <a:t>title</a:t>
            </a:r>
            <a:endParaRPr lang="cs-CZ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04955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557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plně 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1955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d velka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898952"/>
            <a:ext cx="3048000" cy="30480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0079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1"/>
            <a:ext cx="38100" cy="6302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1413" y="5214862"/>
            <a:ext cx="1917700" cy="2159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9608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17" name="Rectangle 16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55334" y="4630999"/>
            <a:ext cx="604761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noProof="0" dirty="0"/>
              <a:t>Jméno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55334" y="5237125"/>
            <a:ext cx="604761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noProof="0" dirty="0"/>
              <a:t>Email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455334" y="2382233"/>
            <a:ext cx="61709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>
                <a:solidFill>
                  <a:schemeClr val="bg1"/>
                </a:solidFill>
              </a:rPr>
              <a:t>Děkuji Vám za pozornost.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76" y="373743"/>
            <a:ext cx="1447800" cy="1447800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07027" y="-784296"/>
            <a:ext cx="38100" cy="6302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11413" y="4430565"/>
            <a:ext cx="1917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886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led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0FB56013-B943-42BA-886F-6F9D4EB85E9D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17" name="Rectangle 16"/>
          <p:cNvSpPr/>
          <p:nvPr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344334" y="5924853"/>
            <a:ext cx="2675466" cy="436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1200" dirty="0">
                <a:solidFill>
                  <a:schemeClr val="bg1"/>
                </a:solidFill>
              </a:rPr>
              <a:t>www.actuaria.cz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93" y="2431143"/>
            <a:ext cx="2343150" cy="1981200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2669420" y="5261429"/>
            <a:ext cx="4025294" cy="69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ctr"/>
            <a:r>
              <a:rPr lang="cs-CZ" sz="2000" dirty="0">
                <a:solidFill>
                  <a:schemeClr val="bg1"/>
                </a:solidFill>
              </a:rPr>
              <a:t>Česká společnost aktuárů</a:t>
            </a:r>
          </a:p>
        </p:txBody>
      </p:sp>
    </p:spTree>
    <p:extLst>
      <p:ext uri="{BB962C8B-B14F-4D97-AF65-F5344CB8AC3E}">
        <p14:creationId xmlns:p14="http://schemas.microsoft.com/office/powerpoint/2010/main" val="184379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E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cs-CZ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428" y="1600200"/>
            <a:ext cx="723537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ource Sans Pro"/>
                <a:cs typeface="Source Sans Pro"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025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Source Sans Pro Ligh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cs-CZ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428" y="1600200"/>
            <a:ext cx="723537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cs-CZ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304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chemeClr val="bg1"/>
          </a:solidFill>
          <a:latin typeface="Source Sans Pro Ligh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Source Sans Pro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Source Sans Pro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/>
          </a:solidFill>
          <a:latin typeface="Source Sans Pro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bg1"/>
          </a:solidFill>
          <a:latin typeface="Source Sans Pro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bg1"/>
          </a:solidFill>
          <a:latin typeface="Source Sans Pro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www.actuaries.org/iaa/IAA/Publications/ISAPs/IAA/Publications/05ISAPs.aspx?hkey=334b21a7-a3ac-4e0e-8294-3cbc755ab14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ctuaires.org/index.cfm?lang=EN&amp;DSP=PUBLICATIONS&amp;ACT=STANDARDS_ISAP1" TargetMode="External"/><Relationship Id="rId3" Type="http://schemas.openxmlformats.org/officeDocument/2006/relationships/hyperlink" Target="http://www.actuaires.org/index.cfm?lang=EN&amp;DSP=PUBLICATIONS&amp;ACT=STANDARDS_ISAPIFRS" TargetMode="External"/><Relationship Id="rId7" Type="http://schemas.openxmlformats.org/officeDocument/2006/relationships/hyperlink" Target="http://www.actuaires.org/index.cfm?lang=EN&amp;DSP=PUBLICATIONS&amp;ACT=STANDARDS_ISAP1_CONFORMANCE" TargetMode="External"/><Relationship Id="rId12" Type="http://schemas.openxmlformats.org/officeDocument/2006/relationships/hyperlink" Target="http://www.actuaires.org/index.cfm?lang=EN&amp;DSP=PUBLICATIONS&amp;ACT=STANDARDS_ISAP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www.actuaires.org/index.cfm?lang=EN&amp;DSP=PUBLICATIONS&amp;ACT=STANDARDS_ISAP_6" TargetMode="External"/><Relationship Id="rId11" Type="http://schemas.openxmlformats.org/officeDocument/2006/relationships/hyperlink" Target="http://www.actuaires.org/index.cfm?lang=EN&amp;DSP=PUBLICATIONS&amp;ACT=STANDARDS_ISAPIAS19" TargetMode="External"/><Relationship Id="rId5" Type="http://schemas.openxmlformats.org/officeDocument/2006/relationships/hyperlink" Target="http://www.actuaires.org/index.cfm?lang=EN&amp;DSP=PUBLICATIONS&amp;ACT=STANDARDS_ISAP1_REVIEW" TargetMode="External"/><Relationship Id="rId10" Type="http://schemas.openxmlformats.org/officeDocument/2006/relationships/hyperlink" Target="http://www.actuaires.org/index.cfm?lang=EN&amp;DSP=PUBLICATIONS&amp;ACT=STANDARDS_ISAP_ERM" TargetMode="External"/><Relationship Id="rId4" Type="http://schemas.openxmlformats.org/officeDocument/2006/relationships/hyperlink" Target="https://www.actuaires.org/index.cfm?lang=EN&amp;DSP=PUBLICATIONS&amp;ACT=STANDARDS_ISAPS_CONFORMANCE" TargetMode="External"/><Relationship Id="rId9" Type="http://schemas.openxmlformats.org/officeDocument/2006/relationships/hyperlink" Target="http://www.actuaires.org/index.cfm?lang=EN&amp;DSP=PUBLICATIONS&amp;ACT=STANDARDS_ISAP1A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138" y="2477103"/>
            <a:ext cx="1447800" cy="14478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2278063" y="2305050"/>
            <a:ext cx="6865937" cy="1619250"/>
          </a:xfrm>
        </p:spPr>
        <p:txBody>
          <a:bodyPr>
            <a:normAutofit fontScale="90000"/>
          </a:bodyPr>
          <a:lstStyle>
            <a:lvl1pPr>
              <a:defRPr sz="4800"/>
            </a:lvl1pPr>
          </a:lstStyle>
          <a:p>
            <a:r>
              <a:rPr lang="cs-CZ" dirty="0" smtClean="0"/>
              <a:t>International </a:t>
            </a:r>
            <a:r>
              <a:rPr lang="cs-CZ" dirty="0" err="1" smtClean="0"/>
              <a:t>Standards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Actuarial</a:t>
            </a:r>
            <a:r>
              <a:rPr lang="cs-CZ" dirty="0" smtClean="0"/>
              <a:t> </a:t>
            </a:r>
            <a:r>
              <a:rPr lang="cs-CZ" dirty="0" err="1" smtClean="0"/>
              <a:t>Practice</a:t>
            </a:r>
            <a:r>
              <a:rPr lang="cs-CZ" dirty="0" smtClean="0"/>
              <a:t> (</a:t>
            </a:r>
            <a:r>
              <a:rPr lang="cs-CZ" dirty="0" err="1" smtClean="0"/>
              <a:t>ISAPs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idx="4294967295"/>
          </p:nvPr>
        </p:nvSpPr>
        <p:spPr>
          <a:xfrm>
            <a:off x="2278063" y="4171950"/>
            <a:ext cx="6865937" cy="1439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94BB"/>
                </a:solidFill>
              </a:defRPr>
            </a:lvl1pPr>
          </a:lstStyle>
          <a:p>
            <a:pPr marL="0" lvl="0" indent="0">
              <a:buNone/>
            </a:pPr>
            <a:r>
              <a:rPr lang="cs-CZ" dirty="0"/>
              <a:t>Pracovní skupina </a:t>
            </a:r>
            <a:r>
              <a:rPr lang="cs-CZ" dirty="0" err="1"/>
              <a:t>aktuárská</a:t>
            </a:r>
            <a:endParaRPr lang="cs-CZ" dirty="0"/>
          </a:p>
          <a:p>
            <a:pPr marL="0" lvl="0" indent="0">
              <a:buNone/>
            </a:pPr>
            <a:r>
              <a:rPr lang="cs-CZ" dirty="0"/>
              <a:t>18. 6. 2020</a:t>
            </a:r>
          </a:p>
          <a:p>
            <a:pPr marL="0" lvl="0" indent="0">
              <a:buNone/>
            </a:pPr>
            <a:r>
              <a:rPr lang="cs-CZ" dirty="0" smtClean="0"/>
              <a:t>Petr Bohumský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67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B56013-B943-42BA-886F-6F9D4EB85E9D}" type="slidenum">
              <a:rPr lang="cs-CZ" smtClean="0"/>
              <a:pPr/>
              <a:t>2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9" y="1070470"/>
            <a:ext cx="5086350" cy="14001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14" y="2358002"/>
            <a:ext cx="8856784" cy="1253215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2988365" y="4045178"/>
            <a:ext cx="4745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hlinkClick r:id="rId4"/>
              </a:rPr>
              <a:t>https://www.actuaries.org/iaa/IAA/Publications/ISAPs/IAA/Publications/05ISAPs.aspx?hkey=334b21a7-a3ac-4e0e-8294-3cbc755ab14a</a:t>
            </a:r>
            <a:endParaRPr lang="cs-CZ" sz="2400" dirty="0"/>
          </a:p>
        </p:txBody>
      </p:sp>
      <p:sp>
        <p:nvSpPr>
          <p:cNvPr id="8" name="Šipka dolů 7"/>
          <p:cNvSpPr/>
          <p:nvPr/>
        </p:nvSpPr>
        <p:spPr>
          <a:xfrm rot="11685926">
            <a:off x="7822939" y="2776804"/>
            <a:ext cx="735496" cy="1668824"/>
          </a:xfrm>
          <a:prstGeom prst="downArrow">
            <a:avLst>
              <a:gd name="adj1" fmla="val 38533"/>
              <a:gd name="adj2" fmla="val 648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5911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Základní principy</a:t>
            </a:r>
            <a:endParaRPr lang="cs-CZ" b="1" dirty="0"/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3488035"/>
              </p:ext>
            </p:extLst>
          </p:nvPr>
        </p:nvGraphicFramePr>
        <p:xfrm>
          <a:off x="1450975" y="1600200"/>
          <a:ext cx="723582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3772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B56013-B943-42BA-886F-6F9D4EB85E9D}" type="slidenum">
              <a:rPr lang="cs-CZ" smtClean="0"/>
              <a:pPr/>
              <a:t>4</a:t>
            </a:fld>
            <a:endParaRPr lang="cs-CZ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45771815"/>
              </p:ext>
            </p:extLst>
          </p:nvPr>
        </p:nvGraphicFramePr>
        <p:xfrm>
          <a:off x="1524000" y="145773"/>
          <a:ext cx="7507357" cy="6575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1321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Přímá spojnice 14"/>
          <p:cNvCxnSpPr/>
          <p:nvPr/>
        </p:nvCxnSpPr>
        <p:spPr>
          <a:xfrm>
            <a:off x="808376" y="993916"/>
            <a:ext cx="0" cy="5818003"/>
          </a:xfrm>
          <a:prstGeom prst="line">
            <a:avLst/>
          </a:prstGeom>
          <a:ln w="76200"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Development </a:t>
            </a:r>
            <a:r>
              <a:rPr lang="en-GB" b="1" dirty="0" smtClean="0"/>
              <a:t>History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252336" y="1417638"/>
            <a:ext cx="8044064" cy="4708525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sz="1600" dirty="0" smtClean="0">
                <a:hlinkClick r:id="rId3"/>
              </a:rPr>
              <a:t>ISAP 4 – IFRS 17 Insurance Contracts</a:t>
            </a:r>
            <a:r>
              <a:rPr lang="en-GB" sz="1600" dirty="0" smtClean="0"/>
              <a:t> </a:t>
            </a:r>
          </a:p>
          <a:p>
            <a:pPr marL="0" indent="0">
              <a:buNone/>
            </a:pPr>
            <a:endParaRPr lang="cs-CZ" sz="900" dirty="0" smtClean="0">
              <a:hlinkClick r:id="rId4"/>
            </a:endParaRPr>
          </a:p>
          <a:p>
            <a:pPr marL="0" indent="0">
              <a:buNone/>
            </a:pPr>
            <a:endParaRPr lang="cs-CZ" sz="900" dirty="0" smtClean="0">
              <a:hlinkClick r:id="rId4"/>
            </a:endParaRPr>
          </a:p>
          <a:p>
            <a:pPr marL="0" indent="0">
              <a:buNone/>
            </a:pPr>
            <a:r>
              <a:rPr lang="en-GB" sz="1600" dirty="0" smtClean="0">
                <a:hlinkClick r:id="rId4"/>
              </a:rPr>
              <a:t>Conformance Changes - ISAP 2, ISAP 3 and ISAP 5</a:t>
            </a:r>
            <a:r>
              <a:rPr lang="en-GB" sz="1600" dirty="0" smtClean="0"/>
              <a:t> </a:t>
            </a:r>
          </a:p>
          <a:p>
            <a:pPr marL="0" indent="0">
              <a:buNone/>
            </a:pPr>
            <a:r>
              <a:rPr lang="en-GB" sz="1600" dirty="0" smtClean="0">
                <a:hlinkClick r:id="rId5"/>
              </a:rPr>
              <a:t>ISAP 1 – Review</a:t>
            </a:r>
            <a:r>
              <a:rPr lang="en-GB" sz="1600" dirty="0" smtClean="0"/>
              <a:t> </a:t>
            </a:r>
          </a:p>
          <a:p>
            <a:pPr marL="0" indent="0">
              <a:buNone/>
            </a:pPr>
            <a:r>
              <a:rPr lang="en-GB" sz="1600" dirty="0" smtClean="0">
                <a:hlinkClick r:id="rId6"/>
              </a:rPr>
              <a:t>ISAP 6 – Enterprise Risk Management Programs and IAIS Insurance Core Principles</a:t>
            </a:r>
            <a:r>
              <a:rPr lang="en-GB" sz="1600" dirty="0" smtClean="0"/>
              <a:t> </a:t>
            </a:r>
          </a:p>
          <a:p>
            <a:pPr marL="0" lvl="0" indent="0">
              <a:buNone/>
            </a:pPr>
            <a:endParaRPr lang="cs-CZ" sz="900" dirty="0">
              <a:solidFill>
                <a:srgbClr val="002E34"/>
              </a:solidFill>
              <a:hlinkClick r:id="rId4"/>
            </a:endParaRPr>
          </a:p>
          <a:p>
            <a:pPr marL="0" indent="0">
              <a:buNone/>
            </a:pPr>
            <a:r>
              <a:rPr lang="en-GB" sz="1600" dirty="0" smtClean="0">
                <a:hlinkClick r:id="rId7"/>
              </a:rPr>
              <a:t>Conformance Changes – ISAP 1, ISAP 2 and ISAP 3</a:t>
            </a:r>
            <a:r>
              <a:rPr lang="en-GB" sz="1600" dirty="0" smtClean="0"/>
              <a:t> </a:t>
            </a:r>
          </a:p>
          <a:p>
            <a:pPr marL="0" indent="0">
              <a:buNone/>
            </a:pPr>
            <a:r>
              <a:rPr lang="en-GB" sz="1600" dirty="0" smtClean="0">
                <a:hlinkClick r:id="rId8"/>
              </a:rPr>
              <a:t>ISAP 1 – General Actuarial Practice</a:t>
            </a:r>
            <a:r>
              <a:rPr lang="en-GB" sz="1600" dirty="0" smtClean="0"/>
              <a:t> </a:t>
            </a:r>
          </a:p>
          <a:p>
            <a:pPr marL="0" indent="0">
              <a:buNone/>
            </a:pPr>
            <a:endParaRPr lang="cs-CZ" sz="800" dirty="0" smtClean="0">
              <a:hlinkClick r:id="rId4"/>
            </a:endParaRPr>
          </a:p>
          <a:p>
            <a:pPr marL="0" indent="0">
              <a:buNone/>
            </a:pPr>
            <a:endParaRPr lang="cs-CZ" sz="800" dirty="0">
              <a:hlinkClick r:id="rId4"/>
            </a:endParaRPr>
          </a:p>
          <a:p>
            <a:pPr marL="0" indent="0">
              <a:buNone/>
            </a:pPr>
            <a:r>
              <a:rPr lang="en-GB" sz="1600" dirty="0" smtClean="0">
                <a:hlinkClick r:id="rId9"/>
              </a:rPr>
              <a:t>ISAP 1A – Governance of Models</a:t>
            </a:r>
            <a:r>
              <a:rPr lang="en-GB" sz="1600" dirty="0" smtClean="0"/>
              <a:t> </a:t>
            </a:r>
          </a:p>
          <a:p>
            <a:pPr marL="0" indent="0">
              <a:buNone/>
            </a:pPr>
            <a:r>
              <a:rPr lang="en-GB" sz="1600" dirty="0" smtClean="0">
                <a:hlinkClick r:id="rId10"/>
              </a:rPr>
              <a:t>ISAP 5 – Insurer Enterprise Risk Models</a:t>
            </a:r>
            <a:endParaRPr lang="en-GB" sz="1600" dirty="0" smtClean="0"/>
          </a:p>
          <a:p>
            <a:pPr marL="0" indent="0">
              <a:buNone/>
            </a:pPr>
            <a:endParaRPr lang="cs-CZ" sz="800" dirty="0" smtClean="0">
              <a:hlinkClick r:id="rId4"/>
            </a:endParaRPr>
          </a:p>
          <a:p>
            <a:pPr marL="0" indent="0">
              <a:buNone/>
            </a:pPr>
            <a:endParaRPr lang="cs-CZ" sz="800" dirty="0">
              <a:hlinkClick r:id="rId4"/>
            </a:endParaRPr>
          </a:p>
          <a:p>
            <a:pPr marL="0" indent="0">
              <a:buNone/>
            </a:pPr>
            <a:r>
              <a:rPr lang="en-GB" sz="1600" dirty="0" smtClean="0">
                <a:hlinkClick r:id="rId11"/>
              </a:rPr>
              <a:t>ISAP 3 – IAS19 Employee Benefits</a:t>
            </a:r>
            <a:r>
              <a:rPr lang="en-GB" sz="1600" b="1" dirty="0" smtClean="0">
                <a:hlinkClick r:id="rId11"/>
              </a:rPr>
              <a:t> </a:t>
            </a:r>
            <a:endParaRPr lang="en-GB" sz="1600" dirty="0" smtClean="0"/>
          </a:p>
          <a:p>
            <a:pPr marL="0" indent="0">
              <a:buNone/>
            </a:pPr>
            <a:endParaRPr lang="cs-CZ" sz="800" dirty="0" smtClean="0">
              <a:hlinkClick r:id="rId4"/>
            </a:endParaRPr>
          </a:p>
          <a:p>
            <a:pPr marL="0" indent="0">
              <a:buNone/>
            </a:pPr>
            <a:endParaRPr lang="cs-CZ" sz="800" dirty="0">
              <a:hlinkClick r:id="rId4"/>
            </a:endParaRPr>
          </a:p>
          <a:p>
            <a:pPr marL="0" indent="0">
              <a:buNone/>
            </a:pPr>
            <a:r>
              <a:rPr lang="en-GB" sz="1600" dirty="0" smtClean="0">
                <a:hlinkClick r:id="rId12"/>
              </a:rPr>
              <a:t>ISAP 2 – Financial Analysis of Social Security Programs</a:t>
            </a:r>
            <a:r>
              <a:rPr lang="en-GB" sz="1600" dirty="0" smtClean="0"/>
              <a:t> </a:t>
            </a:r>
            <a:endParaRPr lang="en-GB" sz="1600" dirty="0"/>
          </a:p>
        </p:txBody>
      </p:sp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7" name="Ovál 6"/>
          <p:cNvSpPr/>
          <p:nvPr/>
        </p:nvSpPr>
        <p:spPr>
          <a:xfrm>
            <a:off x="337929" y="1318591"/>
            <a:ext cx="934279" cy="616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2019</a:t>
            </a:r>
            <a:endParaRPr lang="cs-CZ" b="1" dirty="0"/>
          </a:p>
        </p:txBody>
      </p:sp>
      <p:sp>
        <p:nvSpPr>
          <p:cNvPr id="8" name="Ovál 7"/>
          <p:cNvSpPr/>
          <p:nvPr/>
        </p:nvSpPr>
        <p:spPr>
          <a:xfrm>
            <a:off x="337926" y="2180004"/>
            <a:ext cx="934279" cy="616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2018</a:t>
            </a:r>
            <a:endParaRPr lang="cs-CZ" b="1" dirty="0"/>
          </a:p>
        </p:txBody>
      </p:sp>
      <p:sp>
        <p:nvSpPr>
          <p:cNvPr id="9" name="Ovál 8"/>
          <p:cNvSpPr/>
          <p:nvPr/>
        </p:nvSpPr>
        <p:spPr>
          <a:xfrm>
            <a:off x="337929" y="3059617"/>
            <a:ext cx="934279" cy="616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2017</a:t>
            </a:r>
            <a:endParaRPr lang="cs-CZ" b="1" dirty="0"/>
          </a:p>
        </p:txBody>
      </p:sp>
      <p:sp>
        <p:nvSpPr>
          <p:cNvPr id="10" name="Ovál 9"/>
          <p:cNvSpPr/>
          <p:nvPr/>
        </p:nvSpPr>
        <p:spPr>
          <a:xfrm>
            <a:off x="337929" y="3902917"/>
            <a:ext cx="934279" cy="616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2016</a:t>
            </a:r>
            <a:endParaRPr lang="cs-CZ" b="1" dirty="0"/>
          </a:p>
        </p:txBody>
      </p:sp>
      <p:sp>
        <p:nvSpPr>
          <p:cNvPr id="11" name="Ovál 10"/>
          <p:cNvSpPr/>
          <p:nvPr/>
        </p:nvSpPr>
        <p:spPr>
          <a:xfrm>
            <a:off x="337929" y="4647389"/>
            <a:ext cx="934279" cy="616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2015</a:t>
            </a:r>
            <a:endParaRPr lang="cs-CZ" b="1" dirty="0"/>
          </a:p>
        </p:txBody>
      </p:sp>
      <p:sp>
        <p:nvSpPr>
          <p:cNvPr id="12" name="Ovál 11"/>
          <p:cNvSpPr/>
          <p:nvPr/>
        </p:nvSpPr>
        <p:spPr>
          <a:xfrm>
            <a:off x="337922" y="5302695"/>
            <a:ext cx="934279" cy="616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2013</a:t>
            </a:r>
            <a:endParaRPr lang="cs-CZ" b="1" dirty="0"/>
          </a:p>
        </p:txBody>
      </p:sp>
      <p:sp>
        <p:nvSpPr>
          <p:cNvPr id="13" name="Ovál 12"/>
          <p:cNvSpPr/>
          <p:nvPr/>
        </p:nvSpPr>
        <p:spPr>
          <a:xfrm>
            <a:off x="337923" y="6048237"/>
            <a:ext cx="934279" cy="616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2012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62936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ISAP 1 – General </a:t>
            </a:r>
            <a:r>
              <a:rPr lang="cs-CZ" b="1" dirty="0" err="1"/>
              <a:t>Actuarial</a:t>
            </a:r>
            <a:r>
              <a:rPr lang="cs-CZ" b="1" dirty="0"/>
              <a:t> </a:t>
            </a:r>
            <a:r>
              <a:rPr lang="cs-CZ" b="1" dirty="0" err="1" smtClean="0"/>
              <a:t>Practice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>ISAP 1A – </a:t>
            </a:r>
            <a:r>
              <a:rPr lang="cs-CZ" b="1" dirty="0" err="1"/>
              <a:t>Governance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Models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</a:t>
            </a:r>
            <a:r>
              <a:rPr lang="en-GB" dirty="0" smtClean="0"/>
              <a:t>his </a:t>
            </a:r>
            <a:r>
              <a:rPr lang="en-GB" dirty="0"/>
              <a:t>ISAP provides guidance to actuaries when performing actuarial services to give intended users confidence that </a:t>
            </a:r>
            <a:endParaRPr lang="cs-CZ" dirty="0" smtClean="0"/>
          </a:p>
          <a:p>
            <a:pPr lvl="1"/>
            <a:r>
              <a:rPr lang="en-GB" dirty="0" smtClean="0"/>
              <a:t>Actuarial </a:t>
            </a:r>
            <a:r>
              <a:rPr lang="en-GB" dirty="0"/>
              <a:t>services are carried out professionally and with due care; </a:t>
            </a:r>
            <a:endParaRPr lang="cs-CZ" dirty="0" smtClean="0"/>
          </a:p>
          <a:p>
            <a:pPr lvl="1"/>
            <a:r>
              <a:rPr lang="en-GB" dirty="0" smtClean="0"/>
              <a:t>The </a:t>
            </a:r>
            <a:r>
              <a:rPr lang="en-GB" dirty="0"/>
              <a:t>results are relevant to their needs, are presented clearly and understandably, and are complete; and </a:t>
            </a:r>
            <a:endParaRPr lang="cs-CZ" dirty="0" smtClean="0"/>
          </a:p>
          <a:p>
            <a:pPr lvl="1"/>
            <a:r>
              <a:rPr lang="en-GB" dirty="0" smtClean="0"/>
              <a:t>The </a:t>
            </a:r>
            <a:r>
              <a:rPr lang="en-GB" dirty="0"/>
              <a:t>assumptions and methodology (including, but not limited to, models and modelling techniques) used are disclosed appropriately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6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011326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ISAP </a:t>
            </a:r>
            <a:r>
              <a:rPr lang="cs-CZ" b="1" dirty="0"/>
              <a:t>2 – </a:t>
            </a:r>
            <a:r>
              <a:rPr lang="cs-CZ" b="1" dirty="0" err="1"/>
              <a:t>Financial</a:t>
            </a:r>
            <a:r>
              <a:rPr lang="cs-CZ" b="1" dirty="0"/>
              <a:t> </a:t>
            </a:r>
            <a:r>
              <a:rPr lang="cs-CZ" b="1" dirty="0" err="1"/>
              <a:t>Analysis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Social</a:t>
            </a:r>
            <a:r>
              <a:rPr lang="cs-CZ" b="1" dirty="0"/>
              <a:t> </a:t>
            </a:r>
            <a:r>
              <a:rPr lang="cs-CZ" b="1" dirty="0" err="1"/>
              <a:t>Security</a:t>
            </a:r>
            <a:r>
              <a:rPr lang="cs-CZ" b="1" dirty="0"/>
              <a:t> </a:t>
            </a:r>
            <a:r>
              <a:rPr lang="cs-CZ" b="1" dirty="0" err="1" smtClean="0"/>
              <a:t>Programs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This International Standard of Actuarial </a:t>
            </a:r>
            <a:r>
              <a:rPr lang="en-GB" dirty="0" smtClean="0"/>
              <a:t>Practice</a:t>
            </a:r>
            <a:r>
              <a:rPr lang="cs-CZ" dirty="0" smtClean="0"/>
              <a:t> </a:t>
            </a:r>
            <a:r>
              <a:rPr lang="en-GB" dirty="0" smtClean="0"/>
              <a:t>applies </a:t>
            </a:r>
            <a:r>
              <a:rPr lang="en-GB" dirty="0"/>
              <a:t>to actuarial </a:t>
            </a:r>
            <a:r>
              <a:rPr lang="en-GB" dirty="0" smtClean="0"/>
              <a:t>services</a:t>
            </a:r>
            <a:r>
              <a:rPr lang="cs-CZ" dirty="0" smtClean="0"/>
              <a:t> </a:t>
            </a:r>
            <a:r>
              <a:rPr lang="en-GB" dirty="0" smtClean="0"/>
              <a:t>performed </a:t>
            </a:r>
            <a:r>
              <a:rPr lang="en-GB" dirty="0"/>
              <a:t>in the context of social security programs (SSPs). </a:t>
            </a:r>
            <a:endParaRPr lang="cs-CZ" dirty="0" smtClean="0"/>
          </a:p>
          <a:p>
            <a:r>
              <a:rPr lang="en-GB" dirty="0" smtClean="0"/>
              <a:t>Because </a:t>
            </a:r>
            <a:r>
              <a:rPr lang="en-GB" dirty="0"/>
              <a:t>of their significant expertise in preparing long-term financial projections, </a:t>
            </a:r>
            <a:r>
              <a:rPr lang="en-GB" dirty="0" smtClean="0"/>
              <a:t>actuaries</a:t>
            </a:r>
            <a:r>
              <a:rPr lang="cs-CZ" dirty="0" smtClean="0"/>
              <a:t> </a:t>
            </a:r>
            <a:r>
              <a:rPr lang="en-GB" dirty="0" smtClean="0"/>
              <a:t>often </a:t>
            </a:r>
            <a:r>
              <a:rPr lang="en-GB" dirty="0"/>
              <a:t>play an important role in carrying out financial analyses of SSPs. </a:t>
            </a:r>
            <a:endParaRPr lang="cs-CZ" dirty="0" smtClean="0"/>
          </a:p>
          <a:p>
            <a:r>
              <a:rPr lang="en-GB" dirty="0" smtClean="0"/>
              <a:t>Due </a:t>
            </a:r>
            <a:r>
              <a:rPr lang="en-GB" dirty="0"/>
              <a:t>to the reliance placed on actuarial projections </a:t>
            </a:r>
            <a:r>
              <a:rPr lang="en-GB" dirty="0" smtClean="0"/>
              <a:t>in</a:t>
            </a:r>
            <a:r>
              <a:rPr lang="cs-CZ" dirty="0" smtClean="0"/>
              <a:t> </a:t>
            </a:r>
            <a:r>
              <a:rPr lang="en-GB" dirty="0" smtClean="0"/>
              <a:t>public </a:t>
            </a:r>
            <a:r>
              <a:rPr lang="en-GB" dirty="0"/>
              <a:t>policy decision-making, it is important that the short- and long-term demographic </a:t>
            </a:r>
            <a:r>
              <a:rPr lang="en-GB" dirty="0" smtClean="0"/>
              <a:t>and</a:t>
            </a:r>
            <a:r>
              <a:rPr lang="cs-CZ" dirty="0" smtClean="0"/>
              <a:t> </a:t>
            </a:r>
            <a:r>
              <a:rPr lang="en-GB" dirty="0" smtClean="0"/>
              <a:t>economic </a:t>
            </a:r>
            <a:r>
              <a:rPr lang="en-GB" dirty="0"/>
              <a:t>analyses of these SSPs provide objectively-prepared projections of their </a:t>
            </a:r>
            <a:r>
              <a:rPr lang="en-GB" dirty="0" smtClean="0"/>
              <a:t>future</a:t>
            </a:r>
            <a:r>
              <a:rPr lang="cs-CZ" dirty="0" smtClean="0"/>
              <a:t> </a:t>
            </a:r>
            <a:r>
              <a:rPr lang="en-GB" dirty="0" smtClean="0"/>
              <a:t>conditions</a:t>
            </a:r>
            <a:r>
              <a:rPr lang="en-GB" dirty="0"/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7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40908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ISAP </a:t>
            </a:r>
            <a:r>
              <a:rPr lang="cs-CZ" b="1" dirty="0"/>
              <a:t>3 – IAS 19 </a:t>
            </a:r>
            <a:r>
              <a:rPr lang="cs-CZ" b="1" dirty="0" err="1"/>
              <a:t>Employee</a:t>
            </a:r>
            <a:r>
              <a:rPr lang="cs-CZ" b="1" dirty="0"/>
              <a:t> </a:t>
            </a:r>
            <a:r>
              <a:rPr lang="cs-CZ" b="1" dirty="0" err="1" smtClean="0"/>
              <a:t>Benefits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reporting entity is responsible for all the information reported in its IFRS financial </a:t>
            </a:r>
            <a:r>
              <a:rPr lang="en-GB" dirty="0" smtClean="0"/>
              <a:t>statements,</a:t>
            </a:r>
            <a:r>
              <a:rPr lang="cs-CZ" dirty="0" smtClean="0"/>
              <a:t> </a:t>
            </a:r>
            <a:r>
              <a:rPr lang="en-GB" dirty="0" smtClean="0"/>
              <a:t>including </a:t>
            </a:r>
            <a:r>
              <a:rPr lang="en-GB" dirty="0"/>
              <a:t>information reported in accordance with IAS 19. </a:t>
            </a:r>
            <a:endParaRPr lang="cs-CZ" dirty="0" smtClean="0"/>
          </a:p>
          <a:p>
            <a:r>
              <a:rPr lang="cs-CZ" dirty="0" smtClean="0"/>
              <a:t>In </a:t>
            </a:r>
            <a:r>
              <a:rPr lang="cs-CZ" dirty="0" err="1" smtClean="0"/>
              <a:t>practice</a:t>
            </a:r>
            <a:r>
              <a:rPr lang="cs-CZ" dirty="0" smtClean="0"/>
              <a:t>, a</a:t>
            </a:r>
            <a:r>
              <a:rPr lang="en-GB" dirty="0" smtClean="0"/>
              <a:t>n </a:t>
            </a:r>
            <a:r>
              <a:rPr lang="en-GB" dirty="0"/>
              <a:t>actuary may advise on a range of issues arising from the application of IAS 19, including the measurement of short-term, post-employment, termination, or other long-term employee benefits and disclosures in the IFRS financial statements.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8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14499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ISAP </a:t>
            </a:r>
            <a:r>
              <a:rPr lang="cs-CZ" b="1" dirty="0"/>
              <a:t>4 – IFRS 17 </a:t>
            </a:r>
            <a:r>
              <a:rPr lang="cs-CZ" b="1" dirty="0" err="1"/>
              <a:t>Insurance</a:t>
            </a:r>
            <a:r>
              <a:rPr lang="cs-CZ" b="1" dirty="0"/>
              <a:t> </a:t>
            </a:r>
            <a:r>
              <a:rPr lang="cs-CZ" b="1" dirty="0" err="1" smtClean="0"/>
              <a:t>Contracts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An entity which reports financial statements under IFRS is responsible for the information </a:t>
            </a:r>
            <a:r>
              <a:rPr lang="en-GB" dirty="0" err="1" smtClean="0"/>
              <a:t>reported.This</a:t>
            </a:r>
            <a:r>
              <a:rPr lang="en-GB" dirty="0" smtClean="0"/>
              <a:t> </a:t>
            </a:r>
            <a:r>
              <a:rPr lang="en-GB" dirty="0"/>
              <a:t>means it is responsible for, amongst other things, identification, combination, </a:t>
            </a:r>
            <a:r>
              <a:rPr lang="en-GB" dirty="0" smtClean="0"/>
              <a:t>aggregation,</a:t>
            </a:r>
            <a:r>
              <a:rPr lang="cs-CZ" dirty="0" smtClean="0"/>
              <a:t> </a:t>
            </a:r>
            <a:r>
              <a:rPr lang="en-GB" dirty="0" smtClean="0"/>
              <a:t>separation</a:t>
            </a:r>
            <a:r>
              <a:rPr lang="en-GB" dirty="0"/>
              <a:t>, recognition and </a:t>
            </a:r>
            <a:r>
              <a:rPr lang="en-GB" dirty="0" err="1"/>
              <a:t>derecognition</a:t>
            </a:r>
            <a:r>
              <a:rPr lang="en-GB" dirty="0"/>
              <a:t> of contracts, the choice of measurement approach </a:t>
            </a:r>
            <a:r>
              <a:rPr lang="en-GB" dirty="0" smtClean="0"/>
              <a:t>and</a:t>
            </a:r>
            <a:r>
              <a:rPr lang="cs-CZ" dirty="0" smtClean="0"/>
              <a:t> </a:t>
            </a:r>
            <a:r>
              <a:rPr lang="en-GB" dirty="0" smtClean="0"/>
              <a:t>assumptions</a:t>
            </a:r>
            <a:r>
              <a:rPr lang="en-GB" dirty="0"/>
              <a:t>, the measurement calculations and the disclosures in the IFRS financial statements.</a:t>
            </a:r>
          </a:p>
          <a:p>
            <a:r>
              <a:rPr lang="en-GB" dirty="0"/>
              <a:t>Nevertheless, actuaries providing actuarial services in connection with IFRS 17 may be advising </a:t>
            </a:r>
            <a:r>
              <a:rPr lang="en-GB" dirty="0" smtClean="0"/>
              <a:t>the</a:t>
            </a:r>
            <a:r>
              <a:rPr lang="cs-CZ" dirty="0" smtClean="0"/>
              <a:t> </a:t>
            </a:r>
            <a:r>
              <a:rPr lang="en-GB" dirty="0" smtClean="0"/>
              <a:t>entity </a:t>
            </a:r>
            <a:r>
              <a:rPr lang="en-GB" dirty="0"/>
              <a:t>on decisions, carrying out the calculations required or some combination of these.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9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56356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ISAP </a:t>
            </a:r>
            <a:r>
              <a:rPr lang="cs-CZ" b="1" dirty="0"/>
              <a:t>5 – </a:t>
            </a:r>
            <a:r>
              <a:rPr lang="cs-CZ" b="1" dirty="0" err="1"/>
              <a:t>Insurer</a:t>
            </a:r>
            <a:r>
              <a:rPr lang="cs-CZ" b="1" dirty="0"/>
              <a:t> </a:t>
            </a:r>
            <a:r>
              <a:rPr lang="cs-CZ" b="1" dirty="0" err="1"/>
              <a:t>Enterprise</a:t>
            </a:r>
            <a:r>
              <a:rPr lang="cs-CZ" b="1" dirty="0"/>
              <a:t> Risk </a:t>
            </a:r>
            <a:r>
              <a:rPr lang="cs-CZ" b="1" dirty="0" err="1" smtClean="0"/>
              <a:t>Models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Actuaries play a principal role in assuring financial soundness of insurers, and their approach </a:t>
            </a:r>
            <a:r>
              <a:rPr lang="en-GB" dirty="0" smtClean="0"/>
              <a:t>often</a:t>
            </a:r>
            <a:r>
              <a:rPr lang="cs-CZ" dirty="0" smtClean="0"/>
              <a:t> </a:t>
            </a:r>
            <a:r>
              <a:rPr lang="en-GB" dirty="0" smtClean="0"/>
              <a:t>includes </a:t>
            </a:r>
            <a:r>
              <a:rPr lang="en-GB" dirty="0"/>
              <a:t>the use of enterprise risk models. </a:t>
            </a:r>
            <a:endParaRPr lang="cs-CZ" dirty="0" smtClean="0"/>
          </a:p>
          <a:p>
            <a:r>
              <a:rPr lang="en-GB" dirty="0" smtClean="0"/>
              <a:t>Increasingly</a:t>
            </a:r>
            <a:r>
              <a:rPr lang="en-GB" dirty="0"/>
              <a:t>, boards and senior managers of insurers rely on enterprise risk modelling for </a:t>
            </a:r>
            <a:r>
              <a:rPr lang="en-GB" dirty="0" smtClean="0"/>
              <a:t>both</a:t>
            </a:r>
            <a:r>
              <a:rPr lang="cs-CZ" dirty="0" smtClean="0"/>
              <a:t> </a:t>
            </a:r>
            <a:r>
              <a:rPr lang="en-GB" dirty="0" smtClean="0"/>
              <a:t>regulatory </a:t>
            </a:r>
            <a:r>
              <a:rPr lang="en-GB" dirty="0"/>
              <a:t>and management decision-making purposes. </a:t>
            </a:r>
            <a:endParaRPr lang="cs-CZ" dirty="0" smtClean="0"/>
          </a:p>
          <a:p>
            <a:r>
              <a:rPr lang="en-GB" dirty="0" smtClean="0"/>
              <a:t>As </a:t>
            </a:r>
            <a:r>
              <a:rPr lang="en-GB" dirty="0"/>
              <a:t>a result, insurers, their stakeholders, </a:t>
            </a:r>
            <a:r>
              <a:rPr lang="en-GB" dirty="0" smtClean="0"/>
              <a:t>and</a:t>
            </a:r>
            <a:r>
              <a:rPr lang="cs-CZ" dirty="0" smtClean="0"/>
              <a:t> </a:t>
            </a:r>
            <a:r>
              <a:rPr lang="en-GB" dirty="0" smtClean="0"/>
              <a:t>other </a:t>
            </a:r>
            <a:r>
              <a:rPr lang="en-GB" dirty="0"/>
              <a:t>interested parties have a strong interest in the reliable operation and transparent governance </a:t>
            </a:r>
            <a:r>
              <a:rPr lang="en-GB" dirty="0" smtClean="0"/>
              <a:t>of</a:t>
            </a:r>
            <a:r>
              <a:rPr lang="cs-CZ" dirty="0" smtClean="0"/>
              <a:t> </a:t>
            </a:r>
            <a:r>
              <a:rPr lang="en-GB" dirty="0" smtClean="0"/>
              <a:t>the </a:t>
            </a:r>
            <a:r>
              <a:rPr lang="en-GB" dirty="0"/>
              <a:t>use of enterprise risk models. </a:t>
            </a:r>
            <a:endParaRPr lang="cs-CZ" dirty="0" smtClean="0"/>
          </a:p>
          <a:p>
            <a:r>
              <a:rPr lang="en-GB" dirty="0" smtClean="0"/>
              <a:t>As </a:t>
            </a:r>
            <a:r>
              <a:rPr lang="en-GB" dirty="0"/>
              <a:t>employees or advisors, actuaries play an important role </a:t>
            </a:r>
            <a:r>
              <a:rPr lang="en-GB" dirty="0" smtClean="0"/>
              <a:t>in</a:t>
            </a:r>
            <a:r>
              <a:rPr lang="cs-CZ" dirty="0" smtClean="0"/>
              <a:t> </a:t>
            </a:r>
            <a:r>
              <a:rPr lang="en-GB" dirty="0" smtClean="0"/>
              <a:t>advising </a:t>
            </a:r>
            <a:r>
              <a:rPr lang="en-GB" dirty="0"/>
              <a:t>insurers and others on the development or selection of the appropriate models and </a:t>
            </a:r>
            <a:r>
              <a:rPr lang="en-GB" dirty="0" smtClean="0"/>
              <a:t>the</a:t>
            </a:r>
            <a:r>
              <a:rPr lang="cs-CZ" dirty="0" smtClean="0"/>
              <a:t> </a:t>
            </a:r>
            <a:r>
              <a:rPr lang="en-GB" dirty="0" smtClean="0"/>
              <a:t>related </a:t>
            </a:r>
            <a:r>
              <a:rPr lang="en-GB" dirty="0"/>
              <a:t>testing, validation, and interpretation of the outcomes.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10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877151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ISAP </a:t>
            </a:r>
            <a:r>
              <a:rPr lang="cs-CZ" b="1" dirty="0"/>
              <a:t>6 – </a:t>
            </a:r>
            <a:r>
              <a:rPr lang="cs-CZ" b="1" dirty="0" err="1"/>
              <a:t>Enterprise</a:t>
            </a:r>
            <a:r>
              <a:rPr lang="cs-CZ" b="1" dirty="0"/>
              <a:t> Risk Management </a:t>
            </a:r>
            <a:r>
              <a:rPr lang="cs-CZ" b="1" dirty="0" err="1"/>
              <a:t>Programs</a:t>
            </a:r>
            <a:r>
              <a:rPr lang="cs-CZ" b="1" dirty="0"/>
              <a:t> and IAIS </a:t>
            </a:r>
            <a:r>
              <a:rPr lang="cs-CZ" b="1" dirty="0" err="1"/>
              <a:t>Insurance</a:t>
            </a:r>
            <a:r>
              <a:rPr lang="cs-CZ" b="1" dirty="0"/>
              <a:t> </a:t>
            </a:r>
            <a:r>
              <a:rPr lang="cs-CZ" b="1" dirty="0" err="1"/>
              <a:t>Core</a:t>
            </a:r>
            <a:r>
              <a:rPr lang="cs-CZ" b="1" dirty="0"/>
              <a:t> </a:t>
            </a:r>
            <a:r>
              <a:rPr lang="cs-CZ" b="1" dirty="0" err="1" smtClean="0"/>
              <a:t>Principles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51428" y="1600200"/>
            <a:ext cx="7235371" cy="4756150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ERM programs include processes undertaken by insurers to identify, assess, measure, control, mitigate, monitor and communicate on risks in respect of the insurance enterprise. </a:t>
            </a:r>
            <a:endParaRPr lang="cs-CZ" dirty="0" smtClean="0"/>
          </a:p>
          <a:p>
            <a:r>
              <a:rPr lang="en-GB" dirty="0" smtClean="0"/>
              <a:t>These </a:t>
            </a:r>
            <a:r>
              <a:rPr lang="en-GB" dirty="0"/>
              <a:t>programs have come to be seen by insurance supervisors globally as a critical activity of insurers. </a:t>
            </a:r>
            <a:endParaRPr lang="cs-CZ" dirty="0" smtClean="0"/>
          </a:p>
          <a:p>
            <a:r>
              <a:rPr lang="en-GB" dirty="0" smtClean="0"/>
              <a:t>The </a:t>
            </a:r>
            <a:r>
              <a:rPr lang="en-GB" dirty="0"/>
              <a:t>IAIS has recognized the importance of ERM programs in two of the Insurance Core Principles (ICPs): ICP 8 Risk Management and Internal Controls and ICP 16 Enterprise Risk Management for Solvency Purposes. </a:t>
            </a:r>
            <a:endParaRPr lang="cs-CZ" dirty="0" smtClean="0"/>
          </a:p>
          <a:p>
            <a:r>
              <a:rPr lang="en-GB" dirty="0" smtClean="0"/>
              <a:t>Depending </a:t>
            </a:r>
            <a:r>
              <a:rPr lang="en-GB" dirty="0"/>
              <a:t>on the level of sophistication, insurers’ approaches to risk management may range from simple consideration of the adequacy of current financial resources to integrated holistic consideration and management of a wide range of risks. </a:t>
            </a:r>
            <a:endParaRPr lang="cs-CZ" dirty="0" smtClean="0"/>
          </a:p>
          <a:p>
            <a:r>
              <a:rPr lang="en-GB" dirty="0" smtClean="0"/>
              <a:t>Many </a:t>
            </a:r>
            <a:r>
              <a:rPr lang="en-GB" dirty="0"/>
              <a:t>actuaries perform actuarial services in connection with ERM programs, including acting as an employee of an insurer, as an independent professional, as part of an external audit team or as a supervisor of insurers. </a:t>
            </a:r>
            <a:endParaRPr lang="cs-CZ" dirty="0" smtClean="0"/>
          </a:p>
          <a:p>
            <a:r>
              <a:rPr lang="en-GB" dirty="0" smtClean="0"/>
              <a:t>In </a:t>
            </a:r>
            <a:r>
              <a:rPr lang="en-GB" dirty="0"/>
              <a:t>some jurisdictions, actuaries are called upon to give a professional opinion regarding the ERM program to the supervisor.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783279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12</a:t>
            </a:fld>
            <a:endParaRPr lang="cs-CZ" noProof="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550"/>
            <a:ext cx="9144000" cy="622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18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B56013-B943-42BA-886F-6F9D4EB85E9D}" type="slidenum">
              <a:rPr lang="cs-CZ" smtClean="0"/>
              <a:pPr/>
              <a:t>13</a:t>
            </a:fld>
            <a:endParaRPr lang="cs-CZ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45771815"/>
              </p:ext>
            </p:extLst>
          </p:nvPr>
        </p:nvGraphicFramePr>
        <p:xfrm>
          <a:off x="1524000" y="145773"/>
          <a:ext cx="7507357" cy="6575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1638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E7F07EF7-4861-4C34-8BA4-2E6942637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14</a:t>
            </a:fld>
            <a:endParaRPr lang="cs-CZ" noProof="0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xmlns="" id="{0CAA814E-0CBB-4673-A8A3-34C12E88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Petr Bohumský</a:t>
            </a:r>
            <a:endParaRPr lang="cs-CZ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xmlns="" id="{9A18EB06-BFE8-4AA3-9C63-E03166B37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petr.bohumsky@generaliceska.cz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172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29BC94D9-2578-416B-B9D6-013889D5C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cs-CZ" noProof="0" smtClean="0"/>
              <a:t>15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294365832"/>
      </p:ext>
    </p:extLst>
  </p:cSld>
  <p:clrMapOvr>
    <a:masterClrMapping/>
  </p:clrMapOvr>
</p:sld>
</file>

<file path=ppt/theme/theme1.xml><?xml version="1.0" encoding="utf-8"?>
<a:theme xmlns:a="http://schemas.openxmlformats.org/drawingml/2006/main" name="Actuaria-tmavá">
  <a:themeElements>
    <a:clrScheme name="CSpA">
      <a:dk1>
        <a:srgbClr val="002E34"/>
      </a:dk1>
      <a:lt1>
        <a:srgbClr val="FFFFFF"/>
      </a:lt1>
      <a:dk2>
        <a:srgbClr val="008576"/>
      </a:dk2>
      <a:lt2>
        <a:srgbClr val="00AFDB"/>
      </a:lt2>
      <a:accent1>
        <a:srgbClr val="4555A5"/>
      </a:accent1>
      <a:accent2>
        <a:srgbClr val="973F98"/>
      </a:accent2>
      <a:accent3>
        <a:srgbClr val="F2652A"/>
      </a:accent3>
      <a:accent4>
        <a:srgbClr val="FBBF13"/>
      </a:accent4>
      <a:accent5>
        <a:srgbClr val="CDDC35"/>
      </a:accent5>
      <a:accent6>
        <a:srgbClr val="51B04C"/>
      </a:accent6>
      <a:hlink>
        <a:srgbClr val="4555A5"/>
      </a:hlink>
      <a:folHlink>
        <a:srgbClr val="478E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tuaria" id="{F57FF8AD-FCF6-45CD-8710-16C843A6C711}" vid="{CA4E5CDB-231F-428D-9FAA-CFB1758BD6AB}"/>
    </a:ext>
  </a:extLst>
</a:theme>
</file>

<file path=ppt/theme/theme2.xml><?xml version="1.0" encoding="utf-8"?>
<a:theme xmlns:a="http://schemas.openxmlformats.org/drawingml/2006/main" name="Actuaria-světlá">
  <a:themeElements>
    <a:clrScheme name="Vlastní 2">
      <a:dk1>
        <a:srgbClr val="002E34"/>
      </a:dk1>
      <a:lt1>
        <a:sysClr val="window" lastClr="FFFFFF"/>
      </a:lt1>
      <a:dk2>
        <a:srgbClr val="00AFDB"/>
      </a:dk2>
      <a:lt2>
        <a:srgbClr val="008576"/>
      </a:lt2>
      <a:accent1>
        <a:srgbClr val="51B04C"/>
      </a:accent1>
      <a:accent2>
        <a:srgbClr val="CDDC35"/>
      </a:accent2>
      <a:accent3>
        <a:srgbClr val="FBBF13"/>
      </a:accent3>
      <a:accent4>
        <a:srgbClr val="F2652A"/>
      </a:accent4>
      <a:accent5>
        <a:srgbClr val="E82063"/>
      </a:accent5>
      <a:accent6>
        <a:srgbClr val="973F98"/>
      </a:accent6>
      <a:hlink>
        <a:srgbClr val="5395A0"/>
      </a:hlink>
      <a:folHlink>
        <a:srgbClr val="5395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864</Words>
  <Application>Microsoft Office PowerPoint</Application>
  <PresentationFormat>Předvádění na obrazovce (4:3)</PresentationFormat>
  <Paragraphs>96</Paragraphs>
  <Slides>15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Calibri</vt:lpstr>
      <vt:lpstr>Source Sans Pro</vt:lpstr>
      <vt:lpstr>Source Sans Pro Light</vt:lpstr>
      <vt:lpstr>Actuaria-tmavá</vt:lpstr>
      <vt:lpstr>Actuaria-světlá</vt:lpstr>
      <vt:lpstr>International Standards of Actuarial Practice (ISAPs)</vt:lpstr>
      <vt:lpstr>Prezentace aplikace PowerPoint</vt:lpstr>
      <vt:lpstr>Základní principy</vt:lpstr>
      <vt:lpstr>Prezentace aplikace PowerPoint</vt:lpstr>
      <vt:lpstr>Development History</vt:lpstr>
      <vt:lpstr>ISAP 1 – General Actuarial Practice ISAP 1A – Governance of Models</vt:lpstr>
      <vt:lpstr>ISAP 2 – Financial Analysis of Social Security Programs</vt:lpstr>
      <vt:lpstr>ISAP 3 – IAS 19 Employee Benefits</vt:lpstr>
      <vt:lpstr>ISAP 4 – IFRS 17 Insurance Contracts</vt:lpstr>
      <vt:lpstr>ISAP 5 – Insurer Enterprise Risk Models</vt:lpstr>
      <vt:lpstr>ISAP 6 – Enterprise Risk Management Programs and IAIS Insurance Core Principles</vt:lpstr>
      <vt:lpstr>Prezentace aplikace PowerPoint</vt:lpstr>
      <vt:lpstr>Prezentace aplikace PowerPoint</vt:lpstr>
      <vt:lpstr>Petr Bohumský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recognition</dc:title>
  <dc:creator>Šváb Jan</dc:creator>
  <cp:lastModifiedBy>Petr Bohumsky</cp:lastModifiedBy>
  <cp:revision>129</cp:revision>
  <dcterms:created xsi:type="dcterms:W3CDTF">2020-06-17T10:01:39Z</dcterms:created>
  <dcterms:modified xsi:type="dcterms:W3CDTF">2020-06-18T11:27:41Z</dcterms:modified>
</cp:coreProperties>
</file>