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2" r:id="rId4"/>
    <p:sldId id="263" r:id="rId5"/>
    <p:sldId id="264" r:id="rId6"/>
    <p:sldId id="265" r:id="rId7"/>
    <p:sldId id="266" r:id="rId8"/>
  </p:sldIdLst>
  <p:sldSz cx="9906000" cy="6858000" type="A4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3" autoAdjust="0"/>
    <p:restoredTop sz="94660"/>
  </p:normalViewPr>
  <p:slideViewPr>
    <p:cSldViewPr>
      <p:cViewPr varScale="1">
        <p:scale>
          <a:sx n="69" d="100"/>
          <a:sy n="69" d="100"/>
        </p:scale>
        <p:origin x="-678" y="-9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8" name="Rectangle 10"/>
          <p:cNvSpPr>
            <a:spLocks noChangeArrowheads="1"/>
          </p:cNvSpPr>
          <p:nvPr userDrawn="1"/>
        </p:nvSpPr>
        <p:spPr bwMode="auto">
          <a:xfrm>
            <a:off x="0" y="0"/>
            <a:ext cx="99060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37899" name="Picture 11" descr="komensky1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1" t="25058" r="2478" b="7263"/>
          <a:stretch>
            <a:fillRect/>
          </a:stretch>
        </p:blipFill>
        <p:spPr bwMode="auto">
          <a:xfrm>
            <a:off x="415925" y="3429000"/>
            <a:ext cx="4248150" cy="308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900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742950" y="981075"/>
            <a:ext cx="8420100" cy="2189163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cs-CZ" altLang="en-US" noProof="0" smtClean="0"/>
              <a:t>Kliknutím lze upravit styl.</a:t>
            </a:r>
          </a:p>
        </p:txBody>
      </p:sp>
      <p:sp>
        <p:nvSpPr>
          <p:cNvPr id="37901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953000" y="3429000"/>
            <a:ext cx="4752975" cy="309562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cs-CZ" altLang="en-US" noProof="0" smtClean="0"/>
              <a:t>Kliknutím lze upravit styl předlohy.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77A453-3FD8-4B90-9D34-4792C41DE76F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950229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473950" y="188913"/>
            <a:ext cx="2232025" cy="597693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76288" y="188913"/>
            <a:ext cx="6545262" cy="59769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4FB0FC-798F-40A6-9281-59380C0CB9FD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21458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41807F-16BB-47F3-B69D-C36736344BDD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615920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06DBB2-A86A-44B4-886D-07EF36109E02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561311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76288" y="1341438"/>
            <a:ext cx="4387850" cy="482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16538" y="1341438"/>
            <a:ext cx="4389437" cy="482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6D6007-01DE-4846-9201-0F6DAC22B713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772678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E130F4-80BE-4AAB-8207-E6051145AEE5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111343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9720F0-B90A-48D4-AC9D-18FD4376ACE2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958788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70FFBF-83B6-490C-9A65-45409108CF4B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83783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C741-659A-4E63-BEB9-EF6338194EBF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574571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970983-4E26-4AAE-99AD-3CEE9C81601C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72901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19050"/>
            <a:ext cx="9906000" cy="11414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719138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1031" name="Picture 7" descr="komensky1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1" t="23792"/>
          <a:stretch>
            <a:fillRect/>
          </a:stretch>
        </p:blipFill>
        <p:spPr bwMode="auto">
          <a:xfrm>
            <a:off x="0" y="0"/>
            <a:ext cx="1593850" cy="12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39888" y="188913"/>
            <a:ext cx="80518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6288" y="1341438"/>
            <a:ext cx="8929687" cy="482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76288" y="6237288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97238" y="6237288"/>
            <a:ext cx="38877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00925" y="6237288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17F9683-77D5-4FB0-B4EE-368CAF94A002}" type="slidenum">
              <a:rPr lang="cs-CZ" altLang="en-US"/>
              <a:pPr/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13" Type="http://schemas.openxmlformats.org/officeDocument/2006/relationships/image" Target="../media/image16.gif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emf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16496" y="1268413"/>
            <a:ext cx="9289032" cy="1873250"/>
          </a:xfrm>
        </p:spPr>
        <p:txBody>
          <a:bodyPr/>
          <a:lstStyle/>
          <a:p>
            <a:r>
              <a:rPr lang="cs-CZ" altLang="en-US" dirty="0" smtClean="0"/>
              <a:t>LOGO </a:t>
            </a:r>
            <a:br>
              <a:rPr lang="cs-CZ" altLang="en-US" dirty="0" smtClean="0"/>
            </a:br>
            <a:r>
              <a:rPr lang="cs-CZ" altLang="en-US" dirty="0" smtClean="0"/>
              <a:t>ČESKÉ SPOLEČNOSTI AKTUÁRŮ</a:t>
            </a:r>
            <a:endParaRPr lang="en-US" altLang="en-US" dirty="0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953000" y="3429000"/>
            <a:ext cx="4752975" cy="3168650"/>
          </a:xfrm>
        </p:spPr>
        <p:txBody>
          <a:bodyPr/>
          <a:lstStyle/>
          <a:p>
            <a:r>
              <a:rPr lang="cs-CZ" altLang="en-US" dirty="0" smtClean="0"/>
              <a:t>výsledek soutěže </a:t>
            </a:r>
            <a:br>
              <a:rPr lang="cs-CZ" altLang="en-US" dirty="0" smtClean="0"/>
            </a:br>
            <a:r>
              <a:rPr lang="cs-CZ" altLang="en-US" dirty="0" smtClean="0"/>
              <a:t>o nové logo</a:t>
            </a:r>
            <a:br>
              <a:rPr lang="cs-CZ" altLang="en-US" dirty="0" smtClean="0"/>
            </a:br>
            <a:r>
              <a:rPr lang="cs-CZ" altLang="en-US" dirty="0" smtClean="0"/>
              <a:t>vyhlášené v květnu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-11878" y="0"/>
            <a:ext cx="633303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 smtClean="0"/>
              <a:t>NAVIS ACTUARIA</a:t>
            </a:r>
            <a:endParaRPr lang="en-GB" dirty="0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6234991" y="1268760"/>
            <a:ext cx="3614553" cy="5113337"/>
          </a:xfrm>
        </p:spPr>
        <p:txBody>
          <a:bodyPr>
            <a:normAutofit fontScale="85000" lnSpcReduction="20000"/>
          </a:bodyPr>
          <a:lstStyle/>
          <a:p>
            <a:pPr marL="457200" indent="-4572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en-US" sz="4200" b="1" dirty="0" smtClean="0">
                <a:solidFill>
                  <a:srgbClr val="FF0000"/>
                </a:solidFill>
              </a:rPr>
              <a:t>Moderní</a:t>
            </a:r>
            <a:r>
              <a:rPr lang="cs-CZ" altLang="en-US" sz="4200" dirty="0" smtClean="0">
                <a:solidFill>
                  <a:srgbClr val="FF0000"/>
                </a:solidFill>
              </a:rPr>
              <a:t> </a:t>
            </a:r>
            <a:r>
              <a:rPr lang="cs-CZ" altLang="en-US" dirty="0" smtClean="0"/>
              <a:t>loď římské flotily </a:t>
            </a:r>
          </a:p>
          <a:p>
            <a:pPr marL="457200" indent="-4572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en-US" sz="4200" b="1" dirty="0" smtClean="0">
                <a:solidFill>
                  <a:srgbClr val="FF0000"/>
                </a:solidFill>
              </a:rPr>
              <a:t>inovativně</a:t>
            </a:r>
            <a:r>
              <a:rPr lang="cs-CZ" altLang="en-US" sz="4200" dirty="0" smtClean="0">
                <a:solidFill>
                  <a:srgbClr val="FF0000"/>
                </a:solidFill>
              </a:rPr>
              <a:t> </a:t>
            </a:r>
            <a:r>
              <a:rPr lang="cs-CZ" altLang="en-US" dirty="0" smtClean="0"/>
              <a:t>vybavená současně plachtami a vesly,</a:t>
            </a:r>
          </a:p>
          <a:p>
            <a:pPr marL="457200" indent="-4572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en-US" dirty="0" smtClean="0"/>
              <a:t>mělké kýly pro </a:t>
            </a:r>
            <a:r>
              <a:rPr lang="cs-CZ" altLang="en-US" sz="4200" b="1" dirty="0" smtClean="0">
                <a:solidFill>
                  <a:srgbClr val="FF0000"/>
                </a:solidFill>
              </a:rPr>
              <a:t>bezpečné</a:t>
            </a:r>
            <a:r>
              <a:rPr lang="cs-CZ" altLang="en-US" sz="4200" dirty="0" smtClean="0">
                <a:solidFill>
                  <a:srgbClr val="FF0000"/>
                </a:solidFill>
              </a:rPr>
              <a:t> </a:t>
            </a:r>
            <a:r>
              <a:rPr lang="cs-CZ" altLang="en-US" dirty="0" smtClean="0"/>
              <a:t>přistávání, </a:t>
            </a:r>
          </a:p>
          <a:p>
            <a:pPr marL="457200" indent="-4572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en-US" dirty="0" smtClean="0"/>
              <a:t>přední a zadní kormidla pro snadná </a:t>
            </a:r>
            <a:r>
              <a:rPr lang="cs-CZ" altLang="en-US" sz="4200" b="1" dirty="0" smtClean="0">
                <a:solidFill>
                  <a:srgbClr val="FF0000"/>
                </a:solidFill>
              </a:rPr>
              <a:t>řešení</a:t>
            </a:r>
            <a:endParaRPr lang="en-US" altLang="en-US" b="1" dirty="0">
              <a:solidFill>
                <a:srgbClr val="FF0000"/>
              </a:solidFill>
            </a:endParaRPr>
          </a:p>
        </p:txBody>
      </p:sp>
      <p:pic>
        <p:nvPicPr>
          <p:cNvPr id="27654" name="Picture 6" descr="komensky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1" t="25058" r="2478" b="7263"/>
          <a:stretch>
            <a:fillRect/>
          </a:stretch>
        </p:blipFill>
        <p:spPr bwMode="auto">
          <a:xfrm>
            <a:off x="112339" y="1268760"/>
            <a:ext cx="6049561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/>
          <p:cNvSpPr/>
          <p:nvPr/>
        </p:nvSpPr>
        <p:spPr>
          <a:xfrm>
            <a:off x="112338" y="5733256"/>
            <a:ext cx="604956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 err="1" smtClean="0">
                <a:latin typeface="+mj-lt"/>
              </a:rPr>
              <a:t>Dřevoryt</a:t>
            </a:r>
            <a:r>
              <a:rPr lang="en-GB" sz="2400" dirty="0" smtClean="0">
                <a:latin typeface="+mj-lt"/>
              </a:rPr>
              <a:t> z </a:t>
            </a:r>
            <a:r>
              <a:rPr lang="en-GB" sz="2400" dirty="0" err="1" smtClean="0">
                <a:latin typeface="+mj-lt"/>
              </a:rPr>
              <a:t>prvního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vydání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Komenského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díla</a:t>
            </a:r>
            <a:r>
              <a:rPr lang="en-GB" sz="2400" dirty="0" smtClean="0">
                <a:latin typeface="+mj-lt"/>
              </a:rPr>
              <a:t/>
            </a:r>
            <a:br>
              <a:rPr lang="en-GB" sz="2400" dirty="0" smtClean="0">
                <a:latin typeface="+mj-lt"/>
              </a:rPr>
            </a:br>
            <a:r>
              <a:rPr lang="en-GB" sz="2400" dirty="0" err="1" smtClean="0">
                <a:latin typeface="+mj-lt"/>
              </a:rPr>
              <a:t>Orbis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Sensualium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Pictus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roku</a:t>
            </a:r>
            <a:r>
              <a:rPr lang="en-GB" sz="2400" dirty="0" smtClean="0">
                <a:latin typeface="+mj-lt"/>
              </a:rPr>
              <a:t> 1658</a:t>
            </a:r>
            <a:endParaRPr lang="en-GB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1818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-11878" y="0"/>
            <a:ext cx="633303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 smtClean="0"/>
              <a:t>MATEMATICKÁ PROFESE</a:t>
            </a:r>
            <a:endParaRPr lang="en-GB" dirty="0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6234991" y="1268760"/>
            <a:ext cx="3614553" cy="5113337"/>
          </a:xfrm>
        </p:spPr>
        <p:txBody>
          <a:bodyPr>
            <a:normAutofit/>
          </a:bodyPr>
          <a:lstStyle/>
          <a:p>
            <a:pPr marL="457200" indent="-4572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en-US" dirty="0" smtClean="0"/>
              <a:t>jednoduché geometrické tvary</a:t>
            </a:r>
          </a:p>
          <a:p>
            <a:pPr marL="457200" indent="-4572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en-US" dirty="0" smtClean="0"/>
              <a:t>poměr výšky a šířky ve zlatém řezu</a:t>
            </a:r>
          </a:p>
          <a:p>
            <a:pPr marL="457200" indent="-4572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en-US" dirty="0" smtClean="0"/>
              <a:t>vlnky jako grafy funkcí</a:t>
            </a:r>
          </a:p>
        </p:txBody>
      </p:sp>
      <p:pic>
        <p:nvPicPr>
          <p:cNvPr id="27654" name="Picture 6" descr="komensky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1" t="25058" r="2478" b="7263"/>
          <a:stretch>
            <a:fillRect/>
          </a:stretch>
        </p:blipFill>
        <p:spPr bwMode="auto">
          <a:xfrm>
            <a:off x="112339" y="1484784"/>
            <a:ext cx="6049561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ravoúhlý trojúhelník 7"/>
          <p:cNvSpPr/>
          <p:nvPr/>
        </p:nvSpPr>
        <p:spPr>
          <a:xfrm>
            <a:off x="2864768" y="2791328"/>
            <a:ext cx="1800200" cy="1861808"/>
          </a:xfrm>
          <a:prstGeom prst="rtTriangle">
            <a:avLst/>
          </a:prstGeom>
          <a:solidFill>
            <a:srgbClr val="FFFFFF">
              <a:alpha val="80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Pravoúhlý trojúhelník 8"/>
          <p:cNvSpPr/>
          <p:nvPr/>
        </p:nvSpPr>
        <p:spPr>
          <a:xfrm flipH="1">
            <a:off x="272480" y="1942163"/>
            <a:ext cx="2401331" cy="2710973"/>
          </a:xfrm>
          <a:prstGeom prst="rtTriangle">
            <a:avLst/>
          </a:prstGeom>
          <a:solidFill>
            <a:srgbClr val="FFFFFF">
              <a:alpha val="80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" name="Skupina 3"/>
          <p:cNvGrpSpPr/>
          <p:nvPr/>
        </p:nvGrpSpPr>
        <p:grpSpPr>
          <a:xfrm>
            <a:off x="272480" y="4714743"/>
            <a:ext cx="4498761" cy="586465"/>
            <a:chOff x="310223" y="4786751"/>
            <a:chExt cx="4498761" cy="586465"/>
          </a:xfrm>
          <a:solidFill>
            <a:srgbClr val="FFFFFF">
              <a:alpha val="78824"/>
            </a:srgbClr>
          </a:solidFill>
        </p:grpSpPr>
        <p:sp>
          <p:nvSpPr>
            <p:cNvPr id="10" name="Dvojitá vlna 9"/>
            <p:cNvSpPr/>
            <p:nvPr/>
          </p:nvSpPr>
          <p:spPr>
            <a:xfrm>
              <a:off x="3302054" y="4800606"/>
              <a:ext cx="1506930" cy="572610"/>
            </a:xfrm>
            <a:prstGeom prst="doubleWave">
              <a:avLst>
                <a:gd name="adj1" fmla="val 12500"/>
                <a:gd name="adj2" fmla="val 0"/>
              </a:avLst>
            </a:prstGeom>
            <a:grpFill/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Dvojitá vlna 10"/>
            <p:cNvSpPr/>
            <p:nvPr/>
          </p:nvSpPr>
          <p:spPr>
            <a:xfrm>
              <a:off x="1795124" y="4800606"/>
              <a:ext cx="1506930" cy="572610"/>
            </a:xfrm>
            <a:prstGeom prst="doubleWave">
              <a:avLst>
                <a:gd name="adj1" fmla="val 12500"/>
                <a:gd name="adj2" fmla="val 0"/>
              </a:avLst>
            </a:prstGeom>
            <a:grpFill/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Dvojitá vlna 11"/>
            <p:cNvSpPr/>
            <p:nvPr/>
          </p:nvSpPr>
          <p:spPr>
            <a:xfrm>
              <a:off x="310223" y="4786751"/>
              <a:ext cx="1506930" cy="572610"/>
            </a:xfrm>
            <a:prstGeom prst="doubleWave">
              <a:avLst>
                <a:gd name="adj1" fmla="val 12500"/>
                <a:gd name="adj2" fmla="val 0"/>
              </a:avLst>
            </a:prstGeom>
            <a:grpFill/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33287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-11878" y="0"/>
            <a:ext cx="633303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 smtClean="0"/>
              <a:t>REPREZENTANT ČESKA</a:t>
            </a:r>
            <a:endParaRPr lang="en-GB" dirty="0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6234991" y="1268760"/>
            <a:ext cx="3614553" cy="5113337"/>
          </a:xfrm>
        </p:spPr>
        <p:txBody>
          <a:bodyPr>
            <a:normAutofit/>
          </a:bodyPr>
          <a:lstStyle/>
          <a:p>
            <a:pPr marL="457200" indent="-4572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en-US" dirty="0" smtClean="0"/>
              <a:t>kombinace státních barev</a:t>
            </a:r>
          </a:p>
          <a:p>
            <a:pPr marL="457200" indent="-4572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en-US" dirty="0" smtClean="0"/>
              <a:t>CZ – oficiální zkratka ve finančnictví</a:t>
            </a:r>
            <a:endParaRPr lang="cs-CZ" altLang="en-US" dirty="0"/>
          </a:p>
          <a:p>
            <a:pPr marL="457200" indent="-457200" algn="l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cs-CZ" altLang="en-US" dirty="0" smtClean="0"/>
          </a:p>
        </p:txBody>
      </p:sp>
      <p:pic>
        <p:nvPicPr>
          <p:cNvPr id="27654" name="Picture 6" descr="komensky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1" t="25058" r="2478" b="7263"/>
          <a:stretch>
            <a:fillRect/>
          </a:stretch>
        </p:blipFill>
        <p:spPr bwMode="auto">
          <a:xfrm>
            <a:off x="112339" y="1484784"/>
            <a:ext cx="6049561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ravoúhlý trojúhelník 7"/>
          <p:cNvSpPr/>
          <p:nvPr/>
        </p:nvSpPr>
        <p:spPr>
          <a:xfrm>
            <a:off x="2864768" y="2791328"/>
            <a:ext cx="1800200" cy="1861808"/>
          </a:xfrm>
          <a:prstGeom prst="rtTriangle">
            <a:avLst/>
          </a:prstGeom>
          <a:solidFill>
            <a:srgbClr val="FFFFFF">
              <a:alpha val="80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Pravoúhlý trojúhelník 8"/>
          <p:cNvSpPr/>
          <p:nvPr/>
        </p:nvSpPr>
        <p:spPr>
          <a:xfrm flipH="1">
            <a:off x="272480" y="1942163"/>
            <a:ext cx="2401331" cy="2710973"/>
          </a:xfrm>
          <a:prstGeom prst="rtTriangle">
            <a:avLst/>
          </a:prstGeom>
          <a:solidFill>
            <a:srgbClr val="FFFFFF">
              <a:alpha val="80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180"/>
          <a:stretch/>
        </p:blipFill>
        <p:spPr bwMode="auto">
          <a:xfrm>
            <a:off x="272480" y="3861048"/>
            <a:ext cx="4392488" cy="1112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53" t="30724" r="24265" b="34638"/>
          <a:stretch/>
        </p:blipFill>
        <p:spPr bwMode="auto">
          <a:xfrm>
            <a:off x="1352600" y="3488378"/>
            <a:ext cx="1224136" cy="876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224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-11878" y="0"/>
            <a:ext cx="633303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 smtClean="0"/>
              <a:t>NÁZEV SPOLEČNOSTI</a:t>
            </a:r>
            <a:endParaRPr lang="en-GB" dirty="0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6234991" y="1268760"/>
            <a:ext cx="3614553" cy="5113337"/>
          </a:xfrm>
        </p:spPr>
        <p:txBody>
          <a:bodyPr>
            <a:normAutofit lnSpcReduction="10000"/>
          </a:bodyPr>
          <a:lstStyle/>
          <a:p>
            <a:pPr marL="457200" indent="-4572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en-US" dirty="0" smtClean="0"/>
              <a:t>slovo „</a:t>
            </a:r>
            <a:r>
              <a:rPr lang="cs-CZ" altLang="en-US" dirty="0" err="1" smtClean="0"/>
              <a:t>actuaria</a:t>
            </a:r>
            <a:r>
              <a:rPr lang="cs-CZ" altLang="en-US" dirty="0" smtClean="0"/>
              <a:t>“  nejvhodnější </a:t>
            </a:r>
            <a:br>
              <a:rPr lang="cs-CZ" altLang="en-US" dirty="0" smtClean="0"/>
            </a:br>
            <a:r>
              <a:rPr lang="cs-CZ" altLang="en-US" dirty="0" smtClean="0"/>
              <a:t>z možností:</a:t>
            </a:r>
          </a:p>
          <a:p>
            <a:pPr marL="85725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en-US" dirty="0" smtClean="0"/>
              <a:t>plný název</a:t>
            </a:r>
          </a:p>
          <a:p>
            <a:pPr marL="85725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en-US" dirty="0" smtClean="0"/>
              <a:t>anglický název</a:t>
            </a:r>
          </a:p>
          <a:p>
            <a:pPr marL="85725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en-US" dirty="0" smtClean="0"/>
              <a:t>zkratka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en-US" dirty="0" smtClean="0"/>
              <a:t>tečka před CZ jako odkaz na web</a:t>
            </a:r>
            <a:endParaRPr lang="cs-CZ" altLang="en-US" dirty="0"/>
          </a:p>
          <a:p>
            <a:pPr marL="457200" indent="-457200" algn="l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cs-CZ" altLang="en-US" dirty="0" smtClean="0"/>
          </a:p>
        </p:txBody>
      </p:sp>
      <p:pic>
        <p:nvPicPr>
          <p:cNvPr id="27654" name="Picture 6" descr="komensky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1" t="25058" r="2478" b="7263"/>
          <a:stretch>
            <a:fillRect/>
          </a:stretch>
        </p:blipFill>
        <p:spPr bwMode="auto">
          <a:xfrm>
            <a:off x="112339" y="1484784"/>
            <a:ext cx="6049561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ravoúhlý trojúhelník 7"/>
          <p:cNvSpPr/>
          <p:nvPr/>
        </p:nvSpPr>
        <p:spPr>
          <a:xfrm>
            <a:off x="2864768" y="2791328"/>
            <a:ext cx="1800200" cy="1861808"/>
          </a:xfrm>
          <a:prstGeom prst="rtTriangle">
            <a:avLst/>
          </a:prstGeom>
          <a:solidFill>
            <a:srgbClr val="FFFFFF">
              <a:alpha val="80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Pravoúhlý trojúhelník 8"/>
          <p:cNvSpPr/>
          <p:nvPr/>
        </p:nvSpPr>
        <p:spPr>
          <a:xfrm flipH="1">
            <a:off x="272480" y="1942163"/>
            <a:ext cx="2401331" cy="2710973"/>
          </a:xfrm>
          <a:prstGeom prst="rtTriangle">
            <a:avLst/>
          </a:prstGeom>
          <a:solidFill>
            <a:srgbClr val="FFFFFF">
              <a:alpha val="80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180"/>
          <a:stretch/>
        </p:blipFill>
        <p:spPr bwMode="auto">
          <a:xfrm>
            <a:off x="272480" y="3861048"/>
            <a:ext cx="4392488" cy="1112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712" y="3508324"/>
            <a:ext cx="4927688" cy="1576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196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5" name="Picture 3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9" r="70906" b="9905"/>
          <a:stretch/>
        </p:blipFill>
        <p:spPr bwMode="auto">
          <a:xfrm>
            <a:off x="2599536" y="5373376"/>
            <a:ext cx="1705392" cy="14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9" name="Picture 29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832" r="35351" b="45194"/>
          <a:stretch/>
        </p:blipFill>
        <p:spPr bwMode="auto">
          <a:xfrm>
            <a:off x="848544" y="5229360"/>
            <a:ext cx="1758008" cy="14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5" name="Picture 2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72" y="4077072"/>
            <a:ext cx="1290000" cy="14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9" name="Picture 9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222"/>
          <a:stretch/>
        </p:blipFill>
        <p:spPr bwMode="auto">
          <a:xfrm>
            <a:off x="1300015" y="3069120"/>
            <a:ext cx="1636761" cy="14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POZNÁTE JE?</a:t>
            </a:r>
            <a:endParaRPr lang="en-GB" dirty="0"/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772"/>
          <a:stretch/>
        </p:blipFill>
        <p:spPr bwMode="auto">
          <a:xfrm>
            <a:off x="848544" y="1556952"/>
            <a:ext cx="1492317" cy="14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6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3490" y="4293376"/>
            <a:ext cx="2452235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7" name="Picture 1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4920" y="5654529"/>
            <a:ext cx="1885208" cy="10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4" name="Picture 24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181"/>
          <a:stretch/>
        </p:blipFill>
        <p:spPr bwMode="auto">
          <a:xfrm>
            <a:off x="3728864" y="5157352"/>
            <a:ext cx="1726525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78" name="Picture 18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813"/>
          <a:stretch/>
        </p:blipFill>
        <p:spPr bwMode="auto">
          <a:xfrm>
            <a:off x="5313040" y="4653296"/>
            <a:ext cx="1425610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6" name="Picture 26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730" y="3074867"/>
            <a:ext cx="2150795" cy="1015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2" name="Picture 3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4920" y="1448659"/>
            <a:ext cx="2739130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4" name="Picture 14" descr="http://www.actuary.hu/weblap/MATlogo_sz.gi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920" y="3933216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75" name="Picture 15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736" y="2348880"/>
            <a:ext cx="1102707" cy="14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7" name="Picture 7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808" y="1124744"/>
            <a:ext cx="4294720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" name="Picture 35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9" r="70906" b="9905"/>
          <a:stretch/>
        </p:blipFill>
        <p:spPr bwMode="auto">
          <a:xfrm>
            <a:off x="2599536" y="5379058"/>
            <a:ext cx="1705392" cy="14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Picture 29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832" r="35351" b="45194"/>
          <a:stretch/>
        </p:blipFill>
        <p:spPr bwMode="auto">
          <a:xfrm>
            <a:off x="848544" y="5235042"/>
            <a:ext cx="1758008" cy="14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" name="Picture 25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72" y="4082754"/>
            <a:ext cx="1290000" cy="14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" name="Picture 9"/>
          <p:cNvPicPr>
            <a:picLocks noChangeAspect="1" noChangeArrowheads="1"/>
          </p:cNvPicPr>
          <p:nvPr/>
        </p:nvPicPr>
        <p:blipFill rotWithShape="1"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222"/>
          <a:stretch/>
        </p:blipFill>
        <p:spPr bwMode="auto">
          <a:xfrm>
            <a:off x="1300015" y="3074802"/>
            <a:ext cx="1636761" cy="14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" name="Picture 3"/>
          <p:cNvPicPr>
            <a:picLocks noChangeAspect="1" noChangeArrowheads="1"/>
          </p:cNvPicPr>
          <p:nvPr/>
        </p:nvPicPr>
        <p:blipFill rotWithShape="1">
          <a:blip r:embed="rId6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772"/>
          <a:stretch/>
        </p:blipFill>
        <p:spPr bwMode="auto">
          <a:xfrm>
            <a:off x="848544" y="1562634"/>
            <a:ext cx="1492317" cy="14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" name="Picture 6"/>
          <p:cNvPicPr>
            <a:picLocks noChangeAspect="1" noChangeArrowheads="1"/>
          </p:cNvPicPr>
          <p:nvPr/>
        </p:nvPicPr>
        <p:blipFill>
          <a:blip r:embed="rId7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3490" y="4299058"/>
            <a:ext cx="2452235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" name="Picture 17"/>
          <p:cNvPicPr>
            <a:picLocks noChangeAspect="1" noChangeArrowheads="1"/>
          </p:cNvPicPr>
          <p:nvPr/>
        </p:nvPicPr>
        <p:blipFill>
          <a:blip r:embed="rId8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4920" y="5660211"/>
            <a:ext cx="1885208" cy="10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" name="Picture 24"/>
          <p:cNvPicPr>
            <a:picLocks noChangeAspect="1" noChangeArrowheads="1"/>
          </p:cNvPicPr>
          <p:nvPr/>
        </p:nvPicPr>
        <p:blipFill rotWithShape="1">
          <a:blip r:embed="rId9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181"/>
          <a:stretch/>
        </p:blipFill>
        <p:spPr bwMode="auto">
          <a:xfrm>
            <a:off x="3728864" y="5163034"/>
            <a:ext cx="1726525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6" name="Picture 18"/>
          <p:cNvPicPr>
            <a:picLocks noChangeAspect="1" noChangeArrowheads="1"/>
          </p:cNvPicPr>
          <p:nvPr/>
        </p:nvPicPr>
        <p:blipFill rotWithShape="1">
          <a:blip r:embed="rId10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813"/>
          <a:stretch/>
        </p:blipFill>
        <p:spPr bwMode="auto">
          <a:xfrm>
            <a:off x="5313040" y="4658978"/>
            <a:ext cx="1425610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7" name="Picture 26"/>
          <p:cNvPicPr>
            <a:picLocks noChangeAspect="1" noChangeArrowheads="1"/>
          </p:cNvPicPr>
          <p:nvPr/>
        </p:nvPicPr>
        <p:blipFill>
          <a:blip r:embed="rId11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730" y="3080549"/>
            <a:ext cx="2150795" cy="1015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" name="Picture 32"/>
          <p:cNvPicPr>
            <a:picLocks noChangeAspect="1" noChangeArrowheads="1"/>
          </p:cNvPicPr>
          <p:nvPr/>
        </p:nvPicPr>
        <p:blipFill>
          <a:blip r:embed="rId1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4920" y="1454341"/>
            <a:ext cx="2739130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" name="Picture 14" descr="http://www.actuary.hu/weblap/MATlogo_sz.gif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920" y="3938898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15"/>
          <p:cNvPicPr>
            <a:picLocks noChangeAspect="1" noChangeArrowheads="1"/>
          </p:cNvPicPr>
          <p:nvPr/>
        </p:nvPicPr>
        <p:blipFill>
          <a:blip r:embed="rId1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736" y="2354562"/>
            <a:ext cx="1102707" cy="14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56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-28810" y="-32080"/>
            <a:ext cx="9934809" cy="68900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2696"/>
            <a:ext cx="9859661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349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vz_actuaria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1vz_actuaria</Template>
  <TotalTime>151</TotalTime>
  <Words>72</Words>
  <Application>Microsoft Office PowerPoint</Application>
  <PresentationFormat>A4 (210 x 297 mm)</PresentationFormat>
  <Paragraphs>22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Tahoma</vt:lpstr>
      <vt:lpstr>1vz_actuaria</vt:lpstr>
      <vt:lpstr>LOGO  ČESKÉ SPOLEČNOSTI AKTUÁRŮ</vt:lpstr>
      <vt:lpstr>NAVIS ACTUARIA</vt:lpstr>
      <vt:lpstr>MATEMATICKÁ PROFESE</vt:lpstr>
      <vt:lpstr>REPREZENTANT ČESKA</vt:lpstr>
      <vt:lpstr>NÁZEV SPOLEČNOSTI</vt:lpstr>
      <vt:lpstr>POZNÁTE JE?</vt:lpstr>
      <vt:lpstr>Prezentace aplikace PowerPoint</vt:lpstr>
    </vt:vector>
  </TitlesOfParts>
  <Company>Česká pojišťovna a.s.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Bohumský Petr</dc:creator>
  <cp:lastModifiedBy>Bohumský Petr</cp:lastModifiedBy>
  <cp:revision>13</cp:revision>
  <dcterms:created xsi:type="dcterms:W3CDTF">2014-11-30T12:24:01Z</dcterms:created>
  <dcterms:modified xsi:type="dcterms:W3CDTF">2014-11-30T14:55:48Z</dcterms:modified>
</cp:coreProperties>
</file>